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44" r:id="rId1"/>
  </p:sldMasterIdLst>
  <p:notesMasterIdLst>
    <p:notesMasterId r:id="rId31"/>
  </p:notesMasterIdLst>
  <p:handoutMasterIdLst>
    <p:handoutMasterId r:id="rId32"/>
  </p:handoutMasterIdLst>
  <p:sldIdLst>
    <p:sldId id="256" r:id="rId2"/>
    <p:sldId id="257" r:id="rId3"/>
    <p:sldId id="278" r:id="rId4"/>
    <p:sldId id="277" r:id="rId5"/>
    <p:sldId id="281" r:id="rId6"/>
    <p:sldId id="280" r:id="rId7"/>
    <p:sldId id="284" r:id="rId8"/>
    <p:sldId id="285" r:id="rId9"/>
    <p:sldId id="324" r:id="rId10"/>
    <p:sldId id="322" r:id="rId11"/>
    <p:sldId id="282" r:id="rId12"/>
    <p:sldId id="286" r:id="rId13"/>
    <p:sldId id="287" r:id="rId14"/>
    <p:sldId id="289" r:id="rId15"/>
    <p:sldId id="290" r:id="rId16"/>
    <p:sldId id="291" r:id="rId17"/>
    <p:sldId id="292" r:id="rId18"/>
    <p:sldId id="293" r:id="rId19"/>
    <p:sldId id="294" r:id="rId20"/>
    <p:sldId id="295" r:id="rId21"/>
    <p:sldId id="297" r:id="rId22"/>
    <p:sldId id="299" r:id="rId23"/>
    <p:sldId id="300" r:id="rId24"/>
    <p:sldId id="309" r:id="rId25"/>
    <p:sldId id="312" r:id="rId26"/>
    <p:sldId id="318" r:id="rId27"/>
    <p:sldId id="321" r:id="rId28"/>
    <p:sldId id="323" r:id="rId29"/>
    <p:sldId id="275" r:id="rId30"/>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497C"/>
    <a:srgbClr val="000000"/>
    <a:srgbClr val="FF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676" autoAdjust="0"/>
    <p:restoredTop sz="94660"/>
  </p:normalViewPr>
  <p:slideViewPr>
    <p:cSldViewPr>
      <p:cViewPr varScale="1">
        <p:scale>
          <a:sx n="63" d="100"/>
          <a:sy n="63" d="100"/>
        </p:scale>
        <p:origin x="-708" y="-114"/>
      </p:cViewPr>
      <p:guideLst>
        <p:guide orient="horz" pos="2160"/>
        <p:guide pos="2880"/>
      </p:guideLst>
    </p:cSldViewPr>
  </p:slideViewPr>
  <p:notesTextViewPr>
    <p:cViewPr>
      <p:scale>
        <a:sx n="100" d="100"/>
        <a:sy n="100" d="100"/>
      </p:scale>
      <p:origin x="0" y="0"/>
    </p:cViewPr>
  </p:notesTextViewPr>
  <p:sorterViewPr>
    <p:cViewPr>
      <p:scale>
        <a:sx n="75" d="100"/>
        <a:sy n="75" d="100"/>
      </p:scale>
      <p:origin x="0" y="0"/>
    </p:cViewPr>
  </p:sorterViewPr>
  <p:notesViewPr>
    <p:cSldViewPr>
      <p:cViewPr varScale="1">
        <p:scale>
          <a:sx n="66" d="100"/>
          <a:sy n="66" d="100"/>
        </p:scale>
        <p:origin x="0" y="0"/>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atin typeface="Arial" charset="0"/>
                <a:cs typeface="+mn-cs"/>
              </a:defRPr>
            </a:lvl1pPr>
          </a:lstStyle>
          <a:p>
            <a:pPr>
              <a:defRPr/>
            </a:pPr>
            <a:endParaRPr lang="he-IL"/>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smtClean="0">
                <a:latin typeface="Arial" charset="0"/>
                <a:cs typeface="+mn-cs"/>
              </a:defRPr>
            </a:lvl1pPr>
          </a:lstStyle>
          <a:p>
            <a:pPr>
              <a:defRPr/>
            </a:pPr>
            <a:fld id="{258C727E-AEC4-45A6-B04A-ABC7BFFD86FE}" type="datetimeFigureOut">
              <a:rPr lang="he-IL"/>
              <a:pPr>
                <a:defRPr/>
              </a:pPr>
              <a:t>ז'/סיון/תשע"ב</a:t>
            </a:fld>
            <a:endParaRPr lang="he-IL"/>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pPr lvl="0"/>
            <a:endParaRPr lang="he-IL"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atin typeface="Arial" charset="0"/>
                <a:cs typeface="+mn-cs"/>
              </a:defRPr>
            </a:lvl1pPr>
          </a:lstStyle>
          <a:p>
            <a:pPr>
              <a:defRPr/>
            </a:pPr>
            <a:endParaRPr lang="he-IL"/>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smtClean="0">
                <a:latin typeface="Arial" charset="0"/>
                <a:cs typeface="+mn-cs"/>
              </a:defRPr>
            </a:lvl1pPr>
          </a:lstStyle>
          <a:p>
            <a:pPr>
              <a:defRPr/>
            </a:pPr>
            <a:fld id="{102E6995-7955-4A51-9BD1-230F38845CCC}" type="slidenum">
              <a:rPr lang="he-IL"/>
              <a:pPr>
                <a:defRPr/>
              </a:pPr>
              <a:t>‹N›</a:t>
            </a:fld>
            <a:endParaRPr lang="he-IL"/>
          </a:p>
        </p:txBody>
      </p:sp>
    </p:spTree>
  </p:cSld>
  <p:clrMap bg1="lt1" tx1="dk1" bg2="lt2" tx2="dk2" accent1="accent1" accent2="accent2" accent3="accent3" accent4="accent4" accent5="accent5" accent6="accent6" hlink="hlink" folHlink="folHlink"/>
  <p:notesStyle>
    <a:lvl1pPr algn="r" rtl="1" fontAlgn="base">
      <a:spcBef>
        <a:spcPct val="30000"/>
      </a:spcBef>
      <a:spcAft>
        <a:spcPct val="0"/>
      </a:spcAft>
      <a:defRPr sz="1200" kern="1200">
        <a:solidFill>
          <a:schemeClr val="tx1"/>
        </a:solidFill>
        <a:latin typeface="+mn-lt"/>
        <a:ea typeface="+mn-ea"/>
        <a:cs typeface="+mn-cs"/>
      </a:defRPr>
    </a:lvl1pPr>
    <a:lvl2pPr marL="457200" algn="r" rtl="1" fontAlgn="base">
      <a:spcBef>
        <a:spcPct val="30000"/>
      </a:spcBef>
      <a:spcAft>
        <a:spcPct val="0"/>
      </a:spcAft>
      <a:defRPr sz="1200" kern="1200">
        <a:solidFill>
          <a:schemeClr val="tx1"/>
        </a:solidFill>
        <a:latin typeface="+mn-lt"/>
        <a:ea typeface="+mn-ea"/>
        <a:cs typeface="+mn-cs"/>
      </a:defRPr>
    </a:lvl2pPr>
    <a:lvl3pPr marL="914400" algn="r" rtl="1" fontAlgn="base">
      <a:spcBef>
        <a:spcPct val="30000"/>
      </a:spcBef>
      <a:spcAft>
        <a:spcPct val="0"/>
      </a:spcAft>
      <a:defRPr sz="1200" kern="1200">
        <a:solidFill>
          <a:schemeClr val="tx1"/>
        </a:solidFill>
        <a:latin typeface="+mn-lt"/>
        <a:ea typeface="+mn-ea"/>
        <a:cs typeface="+mn-cs"/>
      </a:defRPr>
    </a:lvl3pPr>
    <a:lvl4pPr marL="1371600" algn="r" rtl="1" fontAlgn="base">
      <a:spcBef>
        <a:spcPct val="30000"/>
      </a:spcBef>
      <a:spcAft>
        <a:spcPct val="0"/>
      </a:spcAft>
      <a:defRPr sz="1200" kern="1200">
        <a:solidFill>
          <a:schemeClr val="tx1"/>
        </a:solidFill>
        <a:latin typeface="+mn-lt"/>
        <a:ea typeface="+mn-ea"/>
        <a:cs typeface="+mn-cs"/>
      </a:defRPr>
    </a:lvl4pPr>
    <a:lvl5pPr marL="1828800" algn="r" rtl="1" fontAlgn="base">
      <a:spcBef>
        <a:spcPct val="30000"/>
      </a:spcBef>
      <a:spcAft>
        <a:spcPct val="0"/>
      </a:spcAft>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en-GB"/>
          </a:p>
        </p:txBody>
      </p:sp>
      <p:sp>
        <p:nvSpPr>
          <p:cNvPr id="4" name="Segnaposto numero diapositiva 3"/>
          <p:cNvSpPr>
            <a:spLocks noGrp="1"/>
          </p:cNvSpPr>
          <p:nvPr>
            <p:ph type="sldNum" sz="quarter" idx="10"/>
          </p:nvPr>
        </p:nvSpPr>
        <p:spPr/>
        <p:txBody>
          <a:bodyPr/>
          <a:lstStyle/>
          <a:p>
            <a:pPr>
              <a:defRPr/>
            </a:pPr>
            <a:fld id="{102E6995-7955-4A51-9BD1-230F38845CCC}" type="slidenum">
              <a:rPr lang="he-IL" smtClean="0"/>
              <a:pPr>
                <a:defRPr/>
              </a:pPr>
              <a:t>1</a:t>
            </a:fld>
            <a:endParaRPr lang="he-I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en-GB"/>
          </a:p>
        </p:txBody>
      </p:sp>
      <p:sp>
        <p:nvSpPr>
          <p:cNvPr id="4" name="Segnaposto numero diapositiva 3"/>
          <p:cNvSpPr>
            <a:spLocks noGrp="1"/>
          </p:cNvSpPr>
          <p:nvPr>
            <p:ph type="sldNum" sz="quarter" idx="10"/>
          </p:nvPr>
        </p:nvSpPr>
        <p:spPr/>
        <p:txBody>
          <a:bodyPr/>
          <a:lstStyle/>
          <a:p>
            <a:pPr>
              <a:defRPr/>
            </a:pPr>
            <a:fld id="{102E6995-7955-4A51-9BD1-230F38845CCC}" type="slidenum">
              <a:rPr lang="he-IL" smtClean="0"/>
              <a:pPr>
                <a:defRPr/>
              </a:pPr>
              <a:t>10</a:t>
            </a:fld>
            <a:endParaRPr lang="he-IL"/>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en-GB"/>
          </a:p>
        </p:txBody>
      </p:sp>
      <p:sp>
        <p:nvSpPr>
          <p:cNvPr id="4" name="Segnaposto numero diapositiva 3"/>
          <p:cNvSpPr>
            <a:spLocks noGrp="1"/>
          </p:cNvSpPr>
          <p:nvPr>
            <p:ph type="sldNum" sz="quarter" idx="10"/>
          </p:nvPr>
        </p:nvSpPr>
        <p:spPr/>
        <p:txBody>
          <a:bodyPr/>
          <a:lstStyle/>
          <a:p>
            <a:pPr>
              <a:defRPr/>
            </a:pPr>
            <a:fld id="{102E6995-7955-4A51-9BD1-230F38845CCC}" type="slidenum">
              <a:rPr lang="he-IL" smtClean="0"/>
              <a:pPr>
                <a:defRPr/>
              </a:pPr>
              <a:t>11</a:t>
            </a:fld>
            <a:endParaRPr lang="he-IL"/>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en-GB"/>
          </a:p>
        </p:txBody>
      </p:sp>
      <p:sp>
        <p:nvSpPr>
          <p:cNvPr id="4" name="Segnaposto numero diapositiva 3"/>
          <p:cNvSpPr>
            <a:spLocks noGrp="1"/>
          </p:cNvSpPr>
          <p:nvPr>
            <p:ph type="sldNum" sz="quarter" idx="10"/>
          </p:nvPr>
        </p:nvSpPr>
        <p:spPr/>
        <p:txBody>
          <a:bodyPr/>
          <a:lstStyle/>
          <a:p>
            <a:pPr>
              <a:defRPr/>
            </a:pPr>
            <a:fld id="{102E6995-7955-4A51-9BD1-230F38845CCC}" type="slidenum">
              <a:rPr lang="he-IL" smtClean="0"/>
              <a:pPr>
                <a:defRPr/>
              </a:pPr>
              <a:t>12</a:t>
            </a:fld>
            <a:endParaRPr lang="he-IL"/>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en-GB"/>
          </a:p>
        </p:txBody>
      </p:sp>
      <p:sp>
        <p:nvSpPr>
          <p:cNvPr id="4" name="Segnaposto numero diapositiva 3"/>
          <p:cNvSpPr>
            <a:spLocks noGrp="1"/>
          </p:cNvSpPr>
          <p:nvPr>
            <p:ph type="sldNum" sz="quarter" idx="10"/>
          </p:nvPr>
        </p:nvSpPr>
        <p:spPr/>
        <p:txBody>
          <a:bodyPr/>
          <a:lstStyle/>
          <a:p>
            <a:pPr>
              <a:defRPr/>
            </a:pPr>
            <a:fld id="{102E6995-7955-4A51-9BD1-230F38845CCC}" type="slidenum">
              <a:rPr lang="he-IL" smtClean="0"/>
              <a:pPr>
                <a:defRPr/>
              </a:pPr>
              <a:t>13</a:t>
            </a:fld>
            <a:endParaRPr lang="he-IL"/>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en-GB"/>
          </a:p>
        </p:txBody>
      </p:sp>
      <p:sp>
        <p:nvSpPr>
          <p:cNvPr id="4" name="Segnaposto numero diapositiva 3"/>
          <p:cNvSpPr>
            <a:spLocks noGrp="1"/>
          </p:cNvSpPr>
          <p:nvPr>
            <p:ph type="sldNum" sz="quarter" idx="10"/>
          </p:nvPr>
        </p:nvSpPr>
        <p:spPr/>
        <p:txBody>
          <a:bodyPr/>
          <a:lstStyle/>
          <a:p>
            <a:pPr>
              <a:defRPr/>
            </a:pPr>
            <a:fld id="{102E6995-7955-4A51-9BD1-230F38845CCC}" type="slidenum">
              <a:rPr lang="he-IL" smtClean="0"/>
              <a:pPr>
                <a:defRPr/>
              </a:pPr>
              <a:t>14</a:t>
            </a:fld>
            <a:endParaRPr lang="he-IL"/>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en-GB"/>
          </a:p>
        </p:txBody>
      </p:sp>
      <p:sp>
        <p:nvSpPr>
          <p:cNvPr id="4" name="Segnaposto numero diapositiva 3"/>
          <p:cNvSpPr>
            <a:spLocks noGrp="1"/>
          </p:cNvSpPr>
          <p:nvPr>
            <p:ph type="sldNum" sz="quarter" idx="10"/>
          </p:nvPr>
        </p:nvSpPr>
        <p:spPr/>
        <p:txBody>
          <a:bodyPr/>
          <a:lstStyle/>
          <a:p>
            <a:pPr>
              <a:defRPr/>
            </a:pPr>
            <a:fld id="{102E6995-7955-4A51-9BD1-230F38845CCC}" type="slidenum">
              <a:rPr lang="he-IL" smtClean="0"/>
              <a:pPr>
                <a:defRPr/>
              </a:pPr>
              <a:t>15</a:t>
            </a:fld>
            <a:endParaRPr lang="he-IL"/>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en-GB"/>
          </a:p>
        </p:txBody>
      </p:sp>
      <p:sp>
        <p:nvSpPr>
          <p:cNvPr id="4" name="Segnaposto numero diapositiva 3"/>
          <p:cNvSpPr>
            <a:spLocks noGrp="1"/>
          </p:cNvSpPr>
          <p:nvPr>
            <p:ph type="sldNum" sz="quarter" idx="10"/>
          </p:nvPr>
        </p:nvSpPr>
        <p:spPr/>
        <p:txBody>
          <a:bodyPr/>
          <a:lstStyle/>
          <a:p>
            <a:pPr>
              <a:defRPr/>
            </a:pPr>
            <a:fld id="{102E6995-7955-4A51-9BD1-230F38845CCC}" type="slidenum">
              <a:rPr lang="he-IL" smtClean="0"/>
              <a:pPr>
                <a:defRPr/>
              </a:pPr>
              <a:t>16</a:t>
            </a:fld>
            <a:endParaRPr lang="he-IL"/>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en-GB"/>
          </a:p>
        </p:txBody>
      </p:sp>
      <p:sp>
        <p:nvSpPr>
          <p:cNvPr id="4" name="Segnaposto numero diapositiva 3"/>
          <p:cNvSpPr>
            <a:spLocks noGrp="1"/>
          </p:cNvSpPr>
          <p:nvPr>
            <p:ph type="sldNum" sz="quarter" idx="10"/>
          </p:nvPr>
        </p:nvSpPr>
        <p:spPr/>
        <p:txBody>
          <a:bodyPr/>
          <a:lstStyle/>
          <a:p>
            <a:pPr>
              <a:defRPr/>
            </a:pPr>
            <a:fld id="{102E6995-7955-4A51-9BD1-230F38845CCC}" type="slidenum">
              <a:rPr lang="he-IL" smtClean="0"/>
              <a:pPr>
                <a:defRPr/>
              </a:pPr>
              <a:t>17</a:t>
            </a:fld>
            <a:endParaRPr lang="he-IL"/>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en-GB"/>
          </a:p>
        </p:txBody>
      </p:sp>
      <p:sp>
        <p:nvSpPr>
          <p:cNvPr id="4" name="Segnaposto numero diapositiva 3"/>
          <p:cNvSpPr>
            <a:spLocks noGrp="1"/>
          </p:cNvSpPr>
          <p:nvPr>
            <p:ph type="sldNum" sz="quarter" idx="10"/>
          </p:nvPr>
        </p:nvSpPr>
        <p:spPr/>
        <p:txBody>
          <a:bodyPr/>
          <a:lstStyle/>
          <a:p>
            <a:pPr>
              <a:defRPr/>
            </a:pPr>
            <a:fld id="{102E6995-7955-4A51-9BD1-230F38845CCC}" type="slidenum">
              <a:rPr lang="he-IL" smtClean="0"/>
              <a:pPr>
                <a:defRPr/>
              </a:pPr>
              <a:t>18</a:t>
            </a:fld>
            <a:endParaRPr lang="he-IL"/>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rtlCol="1">
            <a:normAutofit fontScale="92500" lnSpcReduction="10000"/>
          </a:bodyPr>
          <a:lstStyle/>
          <a:p>
            <a:pPr fontAlgn="auto">
              <a:spcBef>
                <a:spcPts val="0"/>
              </a:spcBef>
              <a:spcAft>
                <a:spcPts val="0"/>
              </a:spcAft>
              <a:defRPr/>
            </a:pPr>
            <a:endParaRPr lang="en-US" dirty="0"/>
          </a:p>
        </p:txBody>
      </p:sp>
      <p:sp>
        <p:nvSpPr>
          <p:cNvPr id="460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A31E869-D172-414D-A498-F00426F92B1E}" type="slidenum">
              <a:rPr lang="en-US">
                <a:latin typeface="Arial" pitchFamily="34" charset="0"/>
              </a:rPr>
              <a:pPr/>
              <a:t>19</a:t>
            </a:fld>
            <a:endParaRPr lang="en-US">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en-GB"/>
          </a:p>
        </p:txBody>
      </p:sp>
      <p:sp>
        <p:nvSpPr>
          <p:cNvPr id="4" name="Segnaposto numero diapositiva 3"/>
          <p:cNvSpPr>
            <a:spLocks noGrp="1"/>
          </p:cNvSpPr>
          <p:nvPr>
            <p:ph type="sldNum" sz="quarter" idx="10"/>
          </p:nvPr>
        </p:nvSpPr>
        <p:spPr/>
        <p:txBody>
          <a:bodyPr/>
          <a:lstStyle/>
          <a:p>
            <a:pPr>
              <a:defRPr/>
            </a:pPr>
            <a:fld id="{102E6995-7955-4A51-9BD1-230F38845CCC}" type="slidenum">
              <a:rPr lang="he-IL" smtClean="0"/>
              <a:pPr>
                <a:defRPr/>
              </a:pPr>
              <a:t>2</a:t>
            </a:fld>
            <a:endParaRPr lang="he-IL"/>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a:lstStyle/>
          <a:p>
            <a:pPr>
              <a:spcBef>
                <a:spcPct val="0"/>
              </a:spcBef>
            </a:pPr>
            <a:endParaRPr lang="en-US" smtClean="0"/>
          </a:p>
        </p:txBody>
      </p:sp>
      <p:sp>
        <p:nvSpPr>
          <p:cNvPr id="471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D81E112-5F3A-4731-9929-CE17B87FF218}" type="slidenum">
              <a:rPr lang="en-US">
                <a:latin typeface="Arial" pitchFamily="34" charset="0"/>
              </a:rPr>
              <a:pPr/>
              <a:t>20</a:t>
            </a:fld>
            <a:endParaRPr lang="en-US">
              <a:latin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en-GB"/>
          </a:p>
        </p:txBody>
      </p:sp>
      <p:sp>
        <p:nvSpPr>
          <p:cNvPr id="4" name="Segnaposto numero diapositiva 3"/>
          <p:cNvSpPr>
            <a:spLocks noGrp="1"/>
          </p:cNvSpPr>
          <p:nvPr>
            <p:ph type="sldNum" sz="quarter" idx="10"/>
          </p:nvPr>
        </p:nvSpPr>
        <p:spPr/>
        <p:txBody>
          <a:bodyPr/>
          <a:lstStyle/>
          <a:p>
            <a:pPr>
              <a:defRPr/>
            </a:pPr>
            <a:fld id="{102E6995-7955-4A51-9BD1-230F38845CCC}" type="slidenum">
              <a:rPr lang="he-IL" smtClean="0"/>
              <a:pPr>
                <a:defRPr/>
              </a:pPr>
              <a:t>21</a:t>
            </a:fld>
            <a:endParaRPr lang="he-IL"/>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en-GB"/>
          </a:p>
        </p:txBody>
      </p:sp>
      <p:sp>
        <p:nvSpPr>
          <p:cNvPr id="4" name="Segnaposto numero diapositiva 3"/>
          <p:cNvSpPr>
            <a:spLocks noGrp="1"/>
          </p:cNvSpPr>
          <p:nvPr>
            <p:ph type="sldNum" sz="quarter" idx="10"/>
          </p:nvPr>
        </p:nvSpPr>
        <p:spPr/>
        <p:txBody>
          <a:bodyPr/>
          <a:lstStyle/>
          <a:p>
            <a:pPr>
              <a:defRPr/>
            </a:pPr>
            <a:fld id="{102E6995-7955-4A51-9BD1-230F38845CCC}" type="slidenum">
              <a:rPr lang="he-IL" smtClean="0"/>
              <a:pPr>
                <a:defRPr/>
              </a:pPr>
              <a:t>22</a:t>
            </a:fld>
            <a:endParaRPr lang="he-IL"/>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en-GB"/>
          </a:p>
        </p:txBody>
      </p:sp>
      <p:sp>
        <p:nvSpPr>
          <p:cNvPr id="4" name="Segnaposto numero diapositiva 3"/>
          <p:cNvSpPr>
            <a:spLocks noGrp="1"/>
          </p:cNvSpPr>
          <p:nvPr>
            <p:ph type="sldNum" sz="quarter" idx="10"/>
          </p:nvPr>
        </p:nvSpPr>
        <p:spPr/>
        <p:txBody>
          <a:bodyPr/>
          <a:lstStyle/>
          <a:p>
            <a:pPr>
              <a:defRPr/>
            </a:pPr>
            <a:fld id="{102E6995-7955-4A51-9BD1-230F38845CCC}" type="slidenum">
              <a:rPr lang="he-IL" smtClean="0"/>
              <a:pPr>
                <a:defRPr/>
              </a:pPr>
              <a:t>23</a:t>
            </a:fld>
            <a:endParaRPr lang="he-IL"/>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en-GB"/>
          </a:p>
        </p:txBody>
      </p:sp>
      <p:sp>
        <p:nvSpPr>
          <p:cNvPr id="4" name="Segnaposto numero diapositiva 3"/>
          <p:cNvSpPr>
            <a:spLocks noGrp="1"/>
          </p:cNvSpPr>
          <p:nvPr>
            <p:ph type="sldNum" sz="quarter" idx="10"/>
          </p:nvPr>
        </p:nvSpPr>
        <p:spPr/>
        <p:txBody>
          <a:bodyPr/>
          <a:lstStyle/>
          <a:p>
            <a:pPr>
              <a:defRPr/>
            </a:pPr>
            <a:fld id="{102E6995-7955-4A51-9BD1-230F38845CCC}" type="slidenum">
              <a:rPr lang="he-IL" smtClean="0"/>
              <a:pPr>
                <a:defRPr/>
              </a:pPr>
              <a:t>24</a:t>
            </a:fld>
            <a:endParaRPr lang="he-IL"/>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en-GB"/>
          </a:p>
        </p:txBody>
      </p:sp>
      <p:sp>
        <p:nvSpPr>
          <p:cNvPr id="4" name="Segnaposto numero diapositiva 3"/>
          <p:cNvSpPr>
            <a:spLocks noGrp="1"/>
          </p:cNvSpPr>
          <p:nvPr>
            <p:ph type="sldNum" sz="quarter" idx="10"/>
          </p:nvPr>
        </p:nvSpPr>
        <p:spPr/>
        <p:txBody>
          <a:bodyPr/>
          <a:lstStyle/>
          <a:p>
            <a:pPr>
              <a:defRPr/>
            </a:pPr>
            <a:fld id="{102E6995-7955-4A51-9BD1-230F38845CCC}" type="slidenum">
              <a:rPr lang="he-IL" smtClean="0"/>
              <a:pPr>
                <a:defRPr/>
              </a:pPr>
              <a:t>25</a:t>
            </a:fld>
            <a:endParaRPr lang="he-IL"/>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en-GB"/>
          </a:p>
        </p:txBody>
      </p:sp>
      <p:sp>
        <p:nvSpPr>
          <p:cNvPr id="4" name="Segnaposto numero diapositiva 3"/>
          <p:cNvSpPr>
            <a:spLocks noGrp="1"/>
          </p:cNvSpPr>
          <p:nvPr>
            <p:ph type="sldNum" sz="quarter" idx="10"/>
          </p:nvPr>
        </p:nvSpPr>
        <p:spPr/>
        <p:txBody>
          <a:bodyPr/>
          <a:lstStyle/>
          <a:p>
            <a:pPr>
              <a:defRPr/>
            </a:pPr>
            <a:fld id="{102E6995-7955-4A51-9BD1-230F38845CCC}" type="slidenum">
              <a:rPr lang="he-IL" smtClean="0"/>
              <a:pPr>
                <a:defRPr/>
              </a:pPr>
              <a:t>26</a:t>
            </a:fld>
            <a:endParaRPr lang="he-IL"/>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en-GB"/>
          </a:p>
        </p:txBody>
      </p:sp>
      <p:sp>
        <p:nvSpPr>
          <p:cNvPr id="4" name="Segnaposto numero diapositiva 3"/>
          <p:cNvSpPr>
            <a:spLocks noGrp="1"/>
          </p:cNvSpPr>
          <p:nvPr>
            <p:ph type="sldNum" sz="quarter" idx="10"/>
          </p:nvPr>
        </p:nvSpPr>
        <p:spPr/>
        <p:txBody>
          <a:bodyPr/>
          <a:lstStyle/>
          <a:p>
            <a:pPr>
              <a:defRPr/>
            </a:pPr>
            <a:fld id="{102E6995-7955-4A51-9BD1-230F38845CCC}" type="slidenum">
              <a:rPr lang="he-IL" smtClean="0"/>
              <a:pPr>
                <a:defRPr/>
              </a:pPr>
              <a:t>27</a:t>
            </a:fld>
            <a:endParaRPr lang="he-IL"/>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en-GB"/>
          </a:p>
        </p:txBody>
      </p:sp>
      <p:sp>
        <p:nvSpPr>
          <p:cNvPr id="4" name="Segnaposto numero diapositiva 3"/>
          <p:cNvSpPr>
            <a:spLocks noGrp="1"/>
          </p:cNvSpPr>
          <p:nvPr>
            <p:ph type="sldNum" sz="quarter" idx="10"/>
          </p:nvPr>
        </p:nvSpPr>
        <p:spPr/>
        <p:txBody>
          <a:bodyPr/>
          <a:lstStyle/>
          <a:p>
            <a:pPr>
              <a:defRPr/>
            </a:pPr>
            <a:fld id="{102E6995-7955-4A51-9BD1-230F38845CCC}" type="slidenum">
              <a:rPr lang="he-IL" smtClean="0"/>
              <a:pPr>
                <a:defRPr/>
              </a:pPr>
              <a:t>28</a:t>
            </a:fld>
            <a:endParaRPr lang="he-IL"/>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en-GB"/>
          </a:p>
        </p:txBody>
      </p:sp>
      <p:sp>
        <p:nvSpPr>
          <p:cNvPr id="4" name="Segnaposto numero diapositiva 3"/>
          <p:cNvSpPr>
            <a:spLocks noGrp="1"/>
          </p:cNvSpPr>
          <p:nvPr>
            <p:ph type="sldNum" sz="quarter" idx="10"/>
          </p:nvPr>
        </p:nvSpPr>
        <p:spPr/>
        <p:txBody>
          <a:bodyPr/>
          <a:lstStyle/>
          <a:p>
            <a:pPr>
              <a:defRPr/>
            </a:pPr>
            <a:fld id="{102E6995-7955-4A51-9BD1-230F38845CCC}" type="slidenum">
              <a:rPr lang="he-IL" smtClean="0"/>
              <a:pPr>
                <a:defRPr/>
              </a:pPr>
              <a:t>29</a:t>
            </a:fld>
            <a:endParaRPr lang="he-I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en-GB"/>
          </a:p>
        </p:txBody>
      </p:sp>
      <p:sp>
        <p:nvSpPr>
          <p:cNvPr id="4" name="Segnaposto numero diapositiva 3"/>
          <p:cNvSpPr>
            <a:spLocks noGrp="1"/>
          </p:cNvSpPr>
          <p:nvPr>
            <p:ph type="sldNum" sz="quarter" idx="10"/>
          </p:nvPr>
        </p:nvSpPr>
        <p:spPr/>
        <p:txBody>
          <a:bodyPr/>
          <a:lstStyle/>
          <a:p>
            <a:pPr>
              <a:defRPr/>
            </a:pPr>
            <a:fld id="{102E6995-7955-4A51-9BD1-230F38845CCC}" type="slidenum">
              <a:rPr lang="he-IL" smtClean="0"/>
              <a:pPr>
                <a:defRPr/>
              </a:pPr>
              <a:t>3</a:t>
            </a:fld>
            <a:endParaRPr lang="he-I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en-GB"/>
          </a:p>
        </p:txBody>
      </p:sp>
      <p:sp>
        <p:nvSpPr>
          <p:cNvPr id="4" name="Segnaposto numero diapositiva 3"/>
          <p:cNvSpPr>
            <a:spLocks noGrp="1"/>
          </p:cNvSpPr>
          <p:nvPr>
            <p:ph type="sldNum" sz="quarter" idx="10"/>
          </p:nvPr>
        </p:nvSpPr>
        <p:spPr/>
        <p:txBody>
          <a:bodyPr/>
          <a:lstStyle/>
          <a:p>
            <a:pPr>
              <a:defRPr/>
            </a:pPr>
            <a:fld id="{102E6995-7955-4A51-9BD1-230F38845CCC}" type="slidenum">
              <a:rPr lang="he-IL" smtClean="0"/>
              <a:pPr>
                <a:defRPr/>
              </a:pPr>
              <a:t>4</a:t>
            </a:fld>
            <a:endParaRPr lang="he-I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en-GB"/>
          </a:p>
        </p:txBody>
      </p:sp>
      <p:sp>
        <p:nvSpPr>
          <p:cNvPr id="4" name="Segnaposto numero diapositiva 3"/>
          <p:cNvSpPr>
            <a:spLocks noGrp="1"/>
          </p:cNvSpPr>
          <p:nvPr>
            <p:ph type="sldNum" sz="quarter" idx="10"/>
          </p:nvPr>
        </p:nvSpPr>
        <p:spPr/>
        <p:txBody>
          <a:bodyPr/>
          <a:lstStyle/>
          <a:p>
            <a:pPr>
              <a:defRPr/>
            </a:pPr>
            <a:fld id="{102E6995-7955-4A51-9BD1-230F38845CCC}" type="slidenum">
              <a:rPr lang="he-IL" smtClean="0"/>
              <a:pPr>
                <a:defRPr/>
              </a:pPr>
              <a:t>5</a:t>
            </a:fld>
            <a:endParaRPr lang="he-IL"/>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en-GB"/>
          </a:p>
        </p:txBody>
      </p:sp>
      <p:sp>
        <p:nvSpPr>
          <p:cNvPr id="4" name="Segnaposto numero diapositiva 3"/>
          <p:cNvSpPr>
            <a:spLocks noGrp="1"/>
          </p:cNvSpPr>
          <p:nvPr>
            <p:ph type="sldNum" sz="quarter" idx="10"/>
          </p:nvPr>
        </p:nvSpPr>
        <p:spPr/>
        <p:txBody>
          <a:bodyPr/>
          <a:lstStyle/>
          <a:p>
            <a:pPr>
              <a:defRPr/>
            </a:pPr>
            <a:fld id="{102E6995-7955-4A51-9BD1-230F38845CCC}" type="slidenum">
              <a:rPr lang="he-IL" smtClean="0"/>
              <a:pPr>
                <a:defRPr/>
              </a:pPr>
              <a:t>6</a:t>
            </a:fld>
            <a:endParaRPr lang="he-IL"/>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en-GB"/>
          </a:p>
        </p:txBody>
      </p:sp>
      <p:sp>
        <p:nvSpPr>
          <p:cNvPr id="4" name="Segnaposto numero diapositiva 3"/>
          <p:cNvSpPr>
            <a:spLocks noGrp="1"/>
          </p:cNvSpPr>
          <p:nvPr>
            <p:ph type="sldNum" sz="quarter" idx="10"/>
          </p:nvPr>
        </p:nvSpPr>
        <p:spPr/>
        <p:txBody>
          <a:bodyPr/>
          <a:lstStyle/>
          <a:p>
            <a:pPr>
              <a:defRPr/>
            </a:pPr>
            <a:fld id="{102E6995-7955-4A51-9BD1-230F38845CCC}" type="slidenum">
              <a:rPr lang="he-IL" smtClean="0"/>
              <a:pPr>
                <a:defRPr/>
              </a:pPr>
              <a:t>7</a:t>
            </a:fld>
            <a:endParaRPr lang="he-IL"/>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en-GB"/>
          </a:p>
        </p:txBody>
      </p:sp>
      <p:sp>
        <p:nvSpPr>
          <p:cNvPr id="4" name="Segnaposto numero diapositiva 3"/>
          <p:cNvSpPr>
            <a:spLocks noGrp="1"/>
          </p:cNvSpPr>
          <p:nvPr>
            <p:ph type="sldNum" sz="quarter" idx="10"/>
          </p:nvPr>
        </p:nvSpPr>
        <p:spPr/>
        <p:txBody>
          <a:bodyPr/>
          <a:lstStyle/>
          <a:p>
            <a:pPr>
              <a:defRPr/>
            </a:pPr>
            <a:fld id="{102E6995-7955-4A51-9BD1-230F38845CCC}" type="slidenum">
              <a:rPr lang="he-IL" smtClean="0"/>
              <a:pPr>
                <a:defRPr/>
              </a:pPr>
              <a:t>8</a:t>
            </a:fld>
            <a:endParaRPr lang="he-IL"/>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en-GB"/>
          </a:p>
        </p:txBody>
      </p:sp>
      <p:sp>
        <p:nvSpPr>
          <p:cNvPr id="4" name="Segnaposto numero diapositiva 3"/>
          <p:cNvSpPr>
            <a:spLocks noGrp="1"/>
          </p:cNvSpPr>
          <p:nvPr>
            <p:ph type="sldNum" sz="quarter" idx="10"/>
          </p:nvPr>
        </p:nvSpPr>
        <p:spPr/>
        <p:txBody>
          <a:bodyPr/>
          <a:lstStyle/>
          <a:p>
            <a:pPr>
              <a:defRPr/>
            </a:pPr>
            <a:fld id="{102E6995-7955-4A51-9BD1-230F38845CCC}" type="slidenum">
              <a:rPr lang="he-IL" smtClean="0"/>
              <a:pPr>
                <a:defRPr/>
              </a:pPr>
              <a:t>9</a:t>
            </a:fld>
            <a:endParaRPr lang="he-IL"/>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61123" name="Rectangle 3"/>
          <p:cNvSpPr>
            <a:spLocks noGrp="1" noChangeArrowheads="1"/>
          </p:cNvSpPr>
          <p:nvPr>
            <p:ph type="ctrTitle"/>
          </p:nvPr>
        </p:nvSpPr>
        <p:spPr>
          <a:xfrm>
            <a:off x="1619250" y="5581023"/>
            <a:ext cx="6048375" cy="820737"/>
          </a:xfrm>
        </p:spPr>
        <p:txBody>
          <a:bodyPr/>
          <a:lstStyle>
            <a:lvl1pPr algn="ctr">
              <a:defRPr sz="3200" b="1"/>
            </a:lvl1pPr>
          </a:lstStyle>
          <a:p>
            <a:pPr lvl="0"/>
            <a:r>
              <a:rPr lang="en-US" noProof="0" smtClean="0"/>
              <a:t>Click to edit Master title style</a:t>
            </a:r>
            <a:endParaRPr lang="ru-RU" noProof="0" dirty="0" smtClean="0"/>
          </a:p>
        </p:txBody>
      </p:sp>
      <p:sp>
        <p:nvSpPr>
          <p:cNvPr id="261124" name="Rectangle 4"/>
          <p:cNvSpPr>
            <a:spLocks noGrp="1" noChangeArrowheads="1"/>
          </p:cNvSpPr>
          <p:nvPr>
            <p:ph type="subTitle" idx="1"/>
          </p:nvPr>
        </p:nvSpPr>
        <p:spPr>
          <a:xfrm>
            <a:off x="1619250" y="6370010"/>
            <a:ext cx="6048375" cy="508000"/>
          </a:xfrm>
          <a:effectLst>
            <a:outerShdw dist="17961" dir="2700000" algn="ctr" rotWithShape="0">
              <a:schemeClr val="bg2"/>
            </a:outerShdw>
          </a:effectLst>
        </p:spPr>
        <p:txBody>
          <a:bodyPr/>
          <a:lstStyle>
            <a:lvl1pPr marL="0" indent="0" algn="ctr">
              <a:buFontTx/>
              <a:buNone/>
              <a:defRPr sz="2400" b="1">
                <a:solidFill>
                  <a:schemeClr val="bg2">
                    <a:lumMod val="50000"/>
                    <a:lumOff val="50000"/>
                  </a:schemeClr>
                </a:solidFill>
                <a:effectLst>
                  <a:outerShdw blurRad="38100" dist="38100" dir="2700000" algn="tl">
                    <a:srgbClr val="000000">
                      <a:alpha val="43137"/>
                    </a:srgbClr>
                  </a:outerShdw>
                </a:effectLst>
              </a:defRPr>
            </a:lvl1pPr>
          </a:lstStyle>
          <a:p>
            <a:pPr lvl="0"/>
            <a:r>
              <a:rPr lang="en-US" noProof="0" smtClean="0"/>
              <a:t>Click to edit Master subtitle style</a:t>
            </a:r>
            <a:endParaRPr lang="ru-RU" noProof="0" dirty="0" smtClean="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Slide Number Placeholder 8"/>
          <p:cNvSpPr>
            <a:spLocks noGrp="1"/>
          </p:cNvSpPr>
          <p:nvPr userDrawn="1"/>
        </p:nvSpPr>
        <p:spPr>
          <a:xfrm>
            <a:off x="2483768" y="6259991"/>
            <a:ext cx="2133600" cy="365125"/>
          </a:xfrm>
          <a:prstGeom prst="rect">
            <a:avLst/>
          </a:prstGeom>
          <a:effectLst>
            <a:reflection blurRad="6350" stA="50000" endA="300" endPos="55000" dir="5400000" sy="-100000" algn="bl" rotWithShape="0"/>
          </a:effectLst>
        </p:spPr>
        <p:txBody>
          <a:bodyPr rtlCol="1" anchor="ctr"/>
          <a:lstStyle>
            <a:defPPr>
              <a:defRPr lang="ru-RU"/>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r" defTabSz="914400" rtl="1" eaLnBrk="1" latinLnBrk="0" hangingPunct="1">
              <a:defRPr kern="1200">
                <a:solidFill>
                  <a:schemeClr val="tx1"/>
                </a:solidFill>
                <a:latin typeface="Arial" charset="0"/>
                <a:ea typeface="+mn-ea"/>
                <a:cs typeface="+mn-cs"/>
              </a:defRPr>
            </a:lvl6pPr>
            <a:lvl7pPr marL="2743200" algn="r" defTabSz="914400" rtl="1" eaLnBrk="1" latinLnBrk="0" hangingPunct="1">
              <a:defRPr kern="1200">
                <a:solidFill>
                  <a:schemeClr val="tx1"/>
                </a:solidFill>
                <a:latin typeface="Arial" charset="0"/>
                <a:ea typeface="+mn-ea"/>
                <a:cs typeface="+mn-cs"/>
              </a:defRPr>
            </a:lvl7pPr>
            <a:lvl8pPr marL="3200400" algn="r" defTabSz="914400" rtl="1" eaLnBrk="1" latinLnBrk="0" hangingPunct="1">
              <a:defRPr kern="1200">
                <a:solidFill>
                  <a:schemeClr val="tx1"/>
                </a:solidFill>
                <a:latin typeface="Arial" charset="0"/>
                <a:ea typeface="+mn-ea"/>
                <a:cs typeface="+mn-cs"/>
              </a:defRPr>
            </a:lvl8pPr>
            <a:lvl9pPr marL="3657600" algn="r" defTabSz="914400" rtl="1" eaLnBrk="1" latinLnBrk="0" hangingPunct="1">
              <a:defRPr kern="1200">
                <a:solidFill>
                  <a:schemeClr val="tx1"/>
                </a:solidFill>
                <a:latin typeface="Arial" charset="0"/>
                <a:ea typeface="+mn-ea"/>
                <a:cs typeface="+mn-cs"/>
              </a:defRPr>
            </a:lvl9pPr>
          </a:lstStyle>
          <a:p>
            <a:pPr>
              <a:defRPr/>
            </a:pPr>
            <a:fld id="{60F26C4B-D9C7-4011-B7A9-0D740700C30F}" type="slidenum">
              <a:rPr lang="he-IL" sz="1600" smtClean="0">
                <a:solidFill>
                  <a:schemeClr val="bg1"/>
                </a:solidFill>
                <a:latin typeface="Gabriola" pitchFamily="82" charset="0"/>
              </a:rPr>
              <a:pPr>
                <a:defRPr/>
              </a:pPr>
              <a:t>‹N›</a:t>
            </a:fld>
            <a:endParaRPr lang="he-IL" sz="1600" dirty="0">
              <a:solidFill>
                <a:schemeClr val="bg1"/>
              </a:solidFill>
              <a:latin typeface="Gabriola" pitchFamily="82" charset="0"/>
            </a:endParaRPr>
          </a:p>
        </p:txBody>
      </p:sp>
      <p:pic>
        <p:nvPicPr>
          <p:cNvPr id="5" name="Picture 4"/>
          <p:cNvPicPr>
            <a:picLocks noChangeAspect="1"/>
          </p:cNvPicPr>
          <p:nvPr userDrawn="1"/>
        </p:nvPicPr>
        <p:blipFill>
          <a:blip r:embed="rId2" cstate="print"/>
          <a:srcRect/>
          <a:stretch>
            <a:fillRect/>
          </a:stretch>
        </p:blipFill>
        <p:spPr bwMode="auto">
          <a:xfrm>
            <a:off x="107950" y="6180138"/>
            <a:ext cx="1871663" cy="549275"/>
          </a:xfrm>
          <a:prstGeom prst="rect">
            <a:avLst/>
          </a:prstGeom>
          <a:noFill/>
          <a:ln w="9525">
            <a:noFill/>
            <a:miter lim="800000"/>
            <a:headEnd/>
            <a:tailEnd/>
          </a:ln>
        </p:spPr>
      </p:pic>
      <p:sp>
        <p:nvSpPr>
          <p:cNvPr id="2" name="Title 1"/>
          <p:cNvSpPr>
            <a:spLocks noGrp="1"/>
          </p:cNvSpPr>
          <p:nvPr>
            <p:ph type="title"/>
          </p:nvPr>
        </p:nvSpPr>
        <p:spPr/>
        <p:txBody>
          <a:bodyPr/>
          <a:lstStyle>
            <a:lvl1pPr algn="l" rtl="0">
              <a:defRPr>
                <a:solidFill>
                  <a:schemeClr val="bg2">
                    <a:lumMod val="50000"/>
                    <a:lumOff val="50000"/>
                  </a:schemeClr>
                </a:solidFill>
              </a:defRPr>
            </a:lvl1pPr>
          </a:lstStyle>
          <a:p>
            <a:r>
              <a:rPr lang="en-US" smtClean="0"/>
              <a:t>Click to edit Master title style</a:t>
            </a:r>
            <a:endParaRPr lang="he-IL" dirty="0"/>
          </a:p>
        </p:txBody>
      </p:sp>
      <p:sp>
        <p:nvSpPr>
          <p:cNvPr id="3" name="Vertical Text Placeholder 2"/>
          <p:cNvSpPr>
            <a:spLocks noGrp="1"/>
          </p:cNvSpPr>
          <p:nvPr>
            <p:ph type="body" orient="vert" idx="1"/>
          </p:nvPr>
        </p:nvSpPr>
        <p:spPr/>
        <p:txBody>
          <a:bodyPr vert="eaVert"/>
          <a:lstStyle>
            <a:lvl1pPr algn="l" rtl="0">
              <a:defRPr>
                <a:solidFill>
                  <a:schemeClr val="tx1"/>
                </a:solidFill>
                <a:latin typeface="Calibri" pitchFamily="34" charset="0"/>
              </a:defRPr>
            </a:lvl1pPr>
            <a:lvl2pPr algn="l" rtl="0">
              <a:defRPr>
                <a:solidFill>
                  <a:schemeClr val="tx1"/>
                </a:solidFill>
                <a:latin typeface="Calibri" pitchFamily="34" charset="0"/>
              </a:defRPr>
            </a:lvl2pPr>
            <a:lvl3pPr algn="l" rtl="0">
              <a:defRPr>
                <a:solidFill>
                  <a:schemeClr val="tx1"/>
                </a:solidFill>
                <a:latin typeface="Calibri" pitchFamily="34" charset="0"/>
              </a:defRPr>
            </a:lvl3pPr>
            <a:lvl4pPr algn="l" rtl="0">
              <a:defRPr>
                <a:solidFill>
                  <a:schemeClr val="tx1"/>
                </a:solidFill>
                <a:latin typeface="Calibri" pitchFamily="34" charset="0"/>
              </a:defRPr>
            </a:lvl4pPr>
            <a:lvl5pPr algn="l" rtl="0">
              <a:defRPr>
                <a:solidFill>
                  <a:schemeClr val="tx1"/>
                </a:solidFill>
                <a:latin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Slide Number Placeholder 8"/>
          <p:cNvSpPr>
            <a:spLocks noGrp="1"/>
          </p:cNvSpPr>
          <p:nvPr userDrawn="1"/>
        </p:nvSpPr>
        <p:spPr>
          <a:xfrm>
            <a:off x="2483768" y="6259991"/>
            <a:ext cx="2133600" cy="365125"/>
          </a:xfrm>
          <a:prstGeom prst="rect">
            <a:avLst/>
          </a:prstGeom>
          <a:effectLst>
            <a:reflection blurRad="6350" stA="50000" endA="300" endPos="55000" dir="5400000" sy="-100000" algn="bl" rotWithShape="0"/>
          </a:effectLst>
        </p:spPr>
        <p:txBody>
          <a:bodyPr rtlCol="1" anchor="ctr"/>
          <a:lstStyle>
            <a:defPPr>
              <a:defRPr lang="ru-RU"/>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r" defTabSz="914400" rtl="1" eaLnBrk="1" latinLnBrk="0" hangingPunct="1">
              <a:defRPr kern="1200">
                <a:solidFill>
                  <a:schemeClr val="tx1"/>
                </a:solidFill>
                <a:latin typeface="Arial" charset="0"/>
                <a:ea typeface="+mn-ea"/>
                <a:cs typeface="+mn-cs"/>
              </a:defRPr>
            </a:lvl6pPr>
            <a:lvl7pPr marL="2743200" algn="r" defTabSz="914400" rtl="1" eaLnBrk="1" latinLnBrk="0" hangingPunct="1">
              <a:defRPr kern="1200">
                <a:solidFill>
                  <a:schemeClr val="tx1"/>
                </a:solidFill>
                <a:latin typeface="Arial" charset="0"/>
                <a:ea typeface="+mn-ea"/>
                <a:cs typeface="+mn-cs"/>
              </a:defRPr>
            </a:lvl7pPr>
            <a:lvl8pPr marL="3200400" algn="r" defTabSz="914400" rtl="1" eaLnBrk="1" latinLnBrk="0" hangingPunct="1">
              <a:defRPr kern="1200">
                <a:solidFill>
                  <a:schemeClr val="tx1"/>
                </a:solidFill>
                <a:latin typeface="Arial" charset="0"/>
                <a:ea typeface="+mn-ea"/>
                <a:cs typeface="+mn-cs"/>
              </a:defRPr>
            </a:lvl8pPr>
            <a:lvl9pPr marL="3657600" algn="r" defTabSz="914400" rtl="1" eaLnBrk="1" latinLnBrk="0" hangingPunct="1">
              <a:defRPr kern="1200">
                <a:solidFill>
                  <a:schemeClr val="tx1"/>
                </a:solidFill>
                <a:latin typeface="Arial" charset="0"/>
                <a:ea typeface="+mn-ea"/>
                <a:cs typeface="+mn-cs"/>
              </a:defRPr>
            </a:lvl9pPr>
          </a:lstStyle>
          <a:p>
            <a:pPr>
              <a:defRPr/>
            </a:pPr>
            <a:fld id="{8D52F3AF-070E-481A-9E4B-AD077D23DF93}" type="slidenum">
              <a:rPr lang="he-IL" sz="1600" smtClean="0">
                <a:solidFill>
                  <a:schemeClr val="bg1"/>
                </a:solidFill>
                <a:latin typeface="Gabriola" pitchFamily="82" charset="0"/>
              </a:rPr>
              <a:pPr>
                <a:defRPr/>
              </a:pPr>
              <a:t>‹N›</a:t>
            </a:fld>
            <a:endParaRPr lang="he-IL" sz="1600" dirty="0">
              <a:solidFill>
                <a:schemeClr val="bg1"/>
              </a:solidFill>
              <a:latin typeface="Gabriola" pitchFamily="82" charset="0"/>
            </a:endParaRPr>
          </a:p>
        </p:txBody>
      </p:sp>
      <p:pic>
        <p:nvPicPr>
          <p:cNvPr id="5" name="Picture 4"/>
          <p:cNvPicPr>
            <a:picLocks noChangeAspect="1"/>
          </p:cNvPicPr>
          <p:nvPr userDrawn="1"/>
        </p:nvPicPr>
        <p:blipFill>
          <a:blip r:embed="rId2" cstate="print"/>
          <a:srcRect/>
          <a:stretch>
            <a:fillRect/>
          </a:stretch>
        </p:blipFill>
        <p:spPr bwMode="auto">
          <a:xfrm>
            <a:off x="107950" y="6180138"/>
            <a:ext cx="1871663" cy="549275"/>
          </a:xfrm>
          <a:prstGeom prst="rect">
            <a:avLst/>
          </a:prstGeom>
          <a:noFill/>
          <a:ln w="9525">
            <a:noFill/>
            <a:miter lim="800000"/>
            <a:headEnd/>
            <a:tailEnd/>
          </a:ln>
        </p:spPr>
      </p:pic>
      <p:sp>
        <p:nvSpPr>
          <p:cNvPr id="2" name="Vertical Title 1"/>
          <p:cNvSpPr>
            <a:spLocks noGrp="1"/>
          </p:cNvSpPr>
          <p:nvPr>
            <p:ph type="title" orient="vert"/>
          </p:nvPr>
        </p:nvSpPr>
        <p:spPr>
          <a:xfrm>
            <a:off x="6227763" y="115888"/>
            <a:ext cx="1871662" cy="6408737"/>
          </a:xfrm>
        </p:spPr>
        <p:txBody>
          <a:bodyPr vert="eaVert"/>
          <a:lstStyle>
            <a:lvl1pPr rtl="0">
              <a:defRPr>
                <a:solidFill>
                  <a:schemeClr val="bg2">
                    <a:lumMod val="50000"/>
                    <a:lumOff val="50000"/>
                  </a:schemeClr>
                </a:solidFill>
              </a:defRPr>
            </a:lvl1pPr>
          </a:lstStyle>
          <a:p>
            <a:r>
              <a:rPr lang="en-US" smtClean="0"/>
              <a:t>Click to edit Master title style</a:t>
            </a:r>
            <a:endParaRPr lang="he-IL" dirty="0"/>
          </a:p>
        </p:txBody>
      </p:sp>
      <p:sp>
        <p:nvSpPr>
          <p:cNvPr id="3" name="Vertical Text Placeholder 2"/>
          <p:cNvSpPr>
            <a:spLocks noGrp="1"/>
          </p:cNvSpPr>
          <p:nvPr>
            <p:ph type="body" orient="vert" idx="1"/>
          </p:nvPr>
        </p:nvSpPr>
        <p:spPr>
          <a:xfrm>
            <a:off x="611188" y="115888"/>
            <a:ext cx="5464175" cy="6408737"/>
          </a:xfrm>
        </p:spPr>
        <p:txBody>
          <a:bodyPr vert="eaVert"/>
          <a:lstStyle>
            <a:lvl1pPr algn="l" rtl="0">
              <a:defRPr>
                <a:solidFill>
                  <a:schemeClr val="tx1"/>
                </a:solidFill>
                <a:latin typeface="Calibri" pitchFamily="34" charset="0"/>
              </a:defRPr>
            </a:lvl1pPr>
            <a:lvl2pPr algn="l" rtl="0">
              <a:defRPr>
                <a:solidFill>
                  <a:schemeClr val="tx1"/>
                </a:solidFill>
                <a:latin typeface="Calibri" pitchFamily="34" charset="0"/>
              </a:defRPr>
            </a:lvl2pPr>
            <a:lvl3pPr algn="l" rtl="0">
              <a:defRPr>
                <a:solidFill>
                  <a:schemeClr val="tx1"/>
                </a:solidFill>
                <a:latin typeface="Calibri" pitchFamily="34" charset="0"/>
              </a:defRPr>
            </a:lvl3pPr>
            <a:lvl4pPr algn="l" rtl="0">
              <a:defRPr>
                <a:solidFill>
                  <a:schemeClr val="tx1"/>
                </a:solidFill>
                <a:latin typeface="Calibri" pitchFamily="34" charset="0"/>
              </a:defRPr>
            </a:lvl4pPr>
            <a:lvl5pPr algn="l" rtl="0">
              <a:defRPr>
                <a:solidFill>
                  <a:schemeClr val="tx1"/>
                </a:solidFill>
                <a:latin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3" name="Slide Number Placeholder 8"/>
          <p:cNvSpPr>
            <a:spLocks noGrp="1"/>
          </p:cNvSpPr>
          <p:nvPr userDrawn="1"/>
        </p:nvSpPr>
        <p:spPr>
          <a:xfrm>
            <a:off x="2483768" y="6259991"/>
            <a:ext cx="2133600" cy="365125"/>
          </a:xfrm>
          <a:prstGeom prst="rect">
            <a:avLst/>
          </a:prstGeom>
          <a:effectLst>
            <a:reflection blurRad="6350" stA="50000" endA="300" endPos="55000" dir="5400000" sy="-100000" algn="bl" rotWithShape="0"/>
          </a:effectLst>
        </p:spPr>
        <p:txBody>
          <a:bodyPr rtlCol="1" anchor="ctr"/>
          <a:lstStyle>
            <a:defPPr>
              <a:defRPr lang="ru-RU"/>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r" defTabSz="914400" rtl="1" eaLnBrk="1" latinLnBrk="0" hangingPunct="1">
              <a:defRPr kern="1200">
                <a:solidFill>
                  <a:schemeClr val="tx1"/>
                </a:solidFill>
                <a:latin typeface="Arial" charset="0"/>
                <a:ea typeface="+mn-ea"/>
                <a:cs typeface="+mn-cs"/>
              </a:defRPr>
            </a:lvl6pPr>
            <a:lvl7pPr marL="2743200" algn="r" defTabSz="914400" rtl="1" eaLnBrk="1" latinLnBrk="0" hangingPunct="1">
              <a:defRPr kern="1200">
                <a:solidFill>
                  <a:schemeClr val="tx1"/>
                </a:solidFill>
                <a:latin typeface="Arial" charset="0"/>
                <a:ea typeface="+mn-ea"/>
                <a:cs typeface="+mn-cs"/>
              </a:defRPr>
            </a:lvl7pPr>
            <a:lvl8pPr marL="3200400" algn="r" defTabSz="914400" rtl="1" eaLnBrk="1" latinLnBrk="0" hangingPunct="1">
              <a:defRPr kern="1200">
                <a:solidFill>
                  <a:schemeClr val="tx1"/>
                </a:solidFill>
                <a:latin typeface="Arial" charset="0"/>
                <a:ea typeface="+mn-ea"/>
                <a:cs typeface="+mn-cs"/>
              </a:defRPr>
            </a:lvl8pPr>
            <a:lvl9pPr marL="3657600" algn="r" defTabSz="914400" rtl="1" eaLnBrk="1" latinLnBrk="0" hangingPunct="1">
              <a:defRPr kern="1200">
                <a:solidFill>
                  <a:schemeClr val="tx1"/>
                </a:solidFill>
                <a:latin typeface="Arial" charset="0"/>
                <a:ea typeface="+mn-ea"/>
                <a:cs typeface="+mn-cs"/>
              </a:defRPr>
            </a:lvl9pPr>
          </a:lstStyle>
          <a:p>
            <a:pPr>
              <a:defRPr/>
            </a:pPr>
            <a:fld id="{8F4BCEE7-E2E8-4628-B3B7-DA5AA6C46135}" type="slidenum">
              <a:rPr lang="he-IL" sz="1600" smtClean="0">
                <a:solidFill>
                  <a:schemeClr val="bg1"/>
                </a:solidFill>
                <a:latin typeface="Gabriola" pitchFamily="82" charset="0"/>
              </a:rPr>
              <a:pPr>
                <a:defRPr/>
              </a:pPr>
              <a:t>‹N›</a:t>
            </a:fld>
            <a:endParaRPr lang="he-IL" sz="1600" dirty="0">
              <a:solidFill>
                <a:schemeClr val="bg1"/>
              </a:solidFill>
              <a:latin typeface="Gabriola" pitchFamily="82" charset="0"/>
            </a:endParaRPr>
          </a:p>
        </p:txBody>
      </p:sp>
      <p:pic>
        <p:nvPicPr>
          <p:cNvPr id="4" name="Picture 4"/>
          <p:cNvPicPr>
            <a:picLocks noChangeAspect="1"/>
          </p:cNvPicPr>
          <p:nvPr userDrawn="1"/>
        </p:nvPicPr>
        <p:blipFill>
          <a:blip r:embed="rId2" cstate="print"/>
          <a:srcRect/>
          <a:stretch>
            <a:fillRect/>
          </a:stretch>
        </p:blipFill>
        <p:spPr bwMode="auto">
          <a:xfrm>
            <a:off x="107950" y="6180138"/>
            <a:ext cx="1871663" cy="549275"/>
          </a:xfrm>
          <a:prstGeom prst="rect">
            <a:avLst/>
          </a:prstGeom>
          <a:noFill/>
          <a:ln w="9525">
            <a:noFill/>
            <a:miter lim="800000"/>
            <a:headEnd/>
            <a:tailEnd/>
          </a:ln>
        </p:spPr>
      </p:pic>
      <p:sp>
        <p:nvSpPr>
          <p:cNvPr id="2" name="Content Placeholder 1"/>
          <p:cNvSpPr>
            <a:spLocks noGrp="1"/>
          </p:cNvSpPr>
          <p:nvPr>
            <p:ph/>
          </p:nvPr>
        </p:nvSpPr>
        <p:spPr>
          <a:xfrm>
            <a:off x="611188" y="115888"/>
            <a:ext cx="7488237" cy="6408737"/>
          </a:xfrm>
        </p:spPr>
        <p:txBody>
          <a:bodyPr/>
          <a:lstStyle>
            <a:lvl1pPr algn="l" rtl="0">
              <a:defRPr sz="3200">
                <a:solidFill>
                  <a:schemeClr val="tx1"/>
                </a:solidFill>
                <a:latin typeface="Calibri" pitchFamily="34" charset="0"/>
              </a:defRPr>
            </a:lvl1pPr>
            <a:lvl2pPr algn="l" rtl="0">
              <a:defRPr sz="2800">
                <a:solidFill>
                  <a:schemeClr val="tx1"/>
                </a:solidFill>
                <a:latin typeface="Calibri" pitchFamily="34" charset="0"/>
              </a:defRPr>
            </a:lvl2pPr>
            <a:lvl3pPr algn="l" rtl="0">
              <a:defRPr sz="2800">
                <a:solidFill>
                  <a:schemeClr val="tx1"/>
                </a:solidFill>
                <a:latin typeface="Calibri" pitchFamily="34" charset="0"/>
              </a:defRPr>
            </a:lvl3pPr>
            <a:lvl4pPr algn="l" rtl="0">
              <a:defRPr sz="2400">
                <a:solidFill>
                  <a:schemeClr val="tx1"/>
                </a:solidFill>
                <a:latin typeface="Calibri" pitchFamily="34" charset="0"/>
              </a:defRPr>
            </a:lvl4pPr>
            <a:lvl5pPr algn="l" rtl="0">
              <a:defRPr sz="2400">
                <a:solidFill>
                  <a:schemeClr val="tx1"/>
                </a:solidFill>
                <a:latin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9436" y="228600"/>
            <a:ext cx="8363938"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389436" y="1447800"/>
            <a:ext cx="836393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Slide Number Placeholder 8"/>
          <p:cNvSpPr>
            <a:spLocks noGrp="1"/>
          </p:cNvSpPr>
          <p:nvPr userDrawn="1"/>
        </p:nvSpPr>
        <p:spPr>
          <a:xfrm>
            <a:off x="2483768" y="6259991"/>
            <a:ext cx="2133600" cy="365125"/>
          </a:xfrm>
          <a:prstGeom prst="rect">
            <a:avLst/>
          </a:prstGeom>
          <a:effectLst>
            <a:reflection blurRad="6350" stA="50000" endA="300" endPos="55000" dir="5400000" sy="-100000" algn="bl" rotWithShape="0"/>
          </a:effectLst>
        </p:spPr>
        <p:txBody>
          <a:bodyPr rtlCol="1" anchor="ctr"/>
          <a:lstStyle>
            <a:defPPr>
              <a:defRPr lang="ru-RU"/>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r" defTabSz="914400" rtl="1" eaLnBrk="1" latinLnBrk="0" hangingPunct="1">
              <a:defRPr kern="1200">
                <a:solidFill>
                  <a:schemeClr val="tx1"/>
                </a:solidFill>
                <a:latin typeface="Arial" charset="0"/>
                <a:ea typeface="+mn-ea"/>
                <a:cs typeface="+mn-cs"/>
              </a:defRPr>
            </a:lvl6pPr>
            <a:lvl7pPr marL="2743200" algn="r" defTabSz="914400" rtl="1" eaLnBrk="1" latinLnBrk="0" hangingPunct="1">
              <a:defRPr kern="1200">
                <a:solidFill>
                  <a:schemeClr val="tx1"/>
                </a:solidFill>
                <a:latin typeface="Arial" charset="0"/>
                <a:ea typeface="+mn-ea"/>
                <a:cs typeface="+mn-cs"/>
              </a:defRPr>
            </a:lvl7pPr>
            <a:lvl8pPr marL="3200400" algn="r" defTabSz="914400" rtl="1" eaLnBrk="1" latinLnBrk="0" hangingPunct="1">
              <a:defRPr kern="1200">
                <a:solidFill>
                  <a:schemeClr val="tx1"/>
                </a:solidFill>
                <a:latin typeface="Arial" charset="0"/>
                <a:ea typeface="+mn-ea"/>
                <a:cs typeface="+mn-cs"/>
              </a:defRPr>
            </a:lvl8pPr>
            <a:lvl9pPr marL="3657600" algn="r" defTabSz="914400" rtl="1" eaLnBrk="1" latinLnBrk="0" hangingPunct="1">
              <a:defRPr kern="1200">
                <a:solidFill>
                  <a:schemeClr val="tx1"/>
                </a:solidFill>
                <a:latin typeface="Arial" charset="0"/>
                <a:ea typeface="+mn-ea"/>
                <a:cs typeface="+mn-cs"/>
              </a:defRPr>
            </a:lvl9pPr>
          </a:lstStyle>
          <a:p>
            <a:pPr>
              <a:defRPr/>
            </a:pPr>
            <a:fld id="{CA0C830E-099E-41FA-A05A-DCD2CD771007}" type="slidenum">
              <a:rPr lang="he-IL" sz="1600" smtClean="0">
                <a:solidFill>
                  <a:schemeClr val="bg1"/>
                </a:solidFill>
                <a:latin typeface="Gabriola" pitchFamily="82" charset="0"/>
              </a:rPr>
              <a:pPr>
                <a:defRPr/>
              </a:pPr>
              <a:t>‹N›</a:t>
            </a:fld>
            <a:endParaRPr lang="he-IL" sz="1600" dirty="0">
              <a:solidFill>
                <a:schemeClr val="bg1"/>
              </a:solidFill>
              <a:latin typeface="Gabriola" pitchFamily="82" charset="0"/>
            </a:endParaRPr>
          </a:p>
        </p:txBody>
      </p:sp>
      <p:pic>
        <p:nvPicPr>
          <p:cNvPr id="5" name="Picture 4"/>
          <p:cNvPicPr>
            <a:picLocks noChangeAspect="1"/>
          </p:cNvPicPr>
          <p:nvPr userDrawn="1"/>
        </p:nvPicPr>
        <p:blipFill>
          <a:blip r:embed="rId2" cstate="print"/>
          <a:srcRect/>
          <a:stretch>
            <a:fillRect/>
          </a:stretch>
        </p:blipFill>
        <p:spPr bwMode="auto">
          <a:xfrm>
            <a:off x="107950" y="6180138"/>
            <a:ext cx="1871663" cy="549275"/>
          </a:xfrm>
          <a:prstGeom prst="rect">
            <a:avLst/>
          </a:prstGeom>
          <a:noFill/>
          <a:ln w="9525">
            <a:noFill/>
            <a:miter lim="800000"/>
            <a:headEnd/>
            <a:tailEnd/>
          </a:ln>
        </p:spPr>
      </p:pic>
      <p:sp>
        <p:nvSpPr>
          <p:cNvPr id="2" name="Title 1"/>
          <p:cNvSpPr>
            <a:spLocks noGrp="1"/>
          </p:cNvSpPr>
          <p:nvPr>
            <p:ph type="title"/>
          </p:nvPr>
        </p:nvSpPr>
        <p:spPr/>
        <p:txBody>
          <a:bodyPr/>
          <a:lstStyle>
            <a:lvl1pPr algn="l">
              <a:defRPr>
                <a:solidFill>
                  <a:schemeClr val="bg2">
                    <a:lumMod val="50000"/>
                    <a:lumOff val="50000"/>
                  </a:schemeClr>
                </a:solidFill>
              </a:defRPr>
            </a:lvl1pPr>
          </a:lstStyle>
          <a:p>
            <a:r>
              <a:rPr lang="en-US" smtClean="0"/>
              <a:t>Click to edit Master title style</a:t>
            </a:r>
            <a:endParaRPr lang="he-IL" dirty="0"/>
          </a:p>
        </p:txBody>
      </p:sp>
      <p:sp>
        <p:nvSpPr>
          <p:cNvPr id="3" name="Content Placeholder 2"/>
          <p:cNvSpPr>
            <a:spLocks noGrp="1"/>
          </p:cNvSpPr>
          <p:nvPr>
            <p:ph idx="1"/>
          </p:nvPr>
        </p:nvSpPr>
        <p:spPr>
          <a:xfrm>
            <a:off x="611188" y="923468"/>
            <a:ext cx="7488237" cy="5256212"/>
          </a:xfrm>
        </p:spPr>
        <p:txBody>
          <a:bodyPr/>
          <a:lstStyle>
            <a:lvl1pPr algn="l" rtl="0">
              <a:defRPr>
                <a:solidFill>
                  <a:schemeClr val="tx1"/>
                </a:solidFill>
                <a:latin typeface="Calibri" pitchFamily="34" charset="0"/>
              </a:defRPr>
            </a:lvl1pPr>
            <a:lvl2pPr algn="l" rtl="0">
              <a:defRPr>
                <a:solidFill>
                  <a:schemeClr val="tx1"/>
                </a:solidFill>
                <a:latin typeface="Calibri" pitchFamily="34" charset="0"/>
              </a:defRPr>
            </a:lvl2pPr>
            <a:lvl3pPr algn="l" rtl="0">
              <a:defRPr>
                <a:solidFill>
                  <a:schemeClr val="tx1"/>
                </a:solidFill>
                <a:latin typeface="Calibri" pitchFamily="34" charset="0"/>
              </a:defRPr>
            </a:lvl3pPr>
            <a:lvl4pPr algn="l" rtl="0">
              <a:defRPr>
                <a:solidFill>
                  <a:schemeClr val="tx1"/>
                </a:solidFill>
                <a:latin typeface="Calibri" pitchFamily="34" charset="0"/>
              </a:defRPr>
            </a:lvl4pPr>
            <a:lvl5pPr algn="l" rtl="0">
              <a:defRPr>
                <a:solidFill>
                  <a:schemeClr val="tx1"/>
                </a:solidFill>
                <a:latin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Slide Number Placeholder 8"/>
          <p:cNvSpPr>
            <a:spLocks noGrp="1"/>
          </p:cNvSpPr>
          <p:nvPr userDrawn="1"/>
        </p:nvSpPr>
        <p:spPr>
          <a:xfrm>
            <a:off x="2483768" y="6259991"/>
            <a:ext cx="2133600" cy="365125"/>
          </a:xfrm>
          <a:prstGeom prst="rect">
            <a:avLst/>
          </a:prstGeom>
          <a:effectLst>
            <a:reflection blurRad="6350" stA="50000" endA="300" endPos="55000" dir="5400000" sy="-100000" algn="bl" rotWithShape="0"/>
          </a:effectLst>
        </p:spPr>
        <p:txBody>
          <a:bodyPr rtlCol="1" anchor="ctr"/>
          <a:lstStyle>
            <a:defPPr>
              <a:defRPr lang="ru-RU"/>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r" defTabSz="914400" rtl="1" eaLnBrk="1" latinLnBrk="0" hangingPunct="1">
              <a:defRPr kern="1200">
                <a:solidFill>
                  <a:schemeClr val="tx1"/>
                </a:solidFill>
                <a:latin typeface="Arial" charset="0"/>
                <a:ea typeface="+mn-ea"/>
                <a:cs typeface="+mn-cs"/>
              </a:defRPr>
            </a:lvl6pPr>
            <a:lvl7pPr marL="2743200" algn="r" defTabSz="914400" rtl="1" eaLnBrk="1" latinLnBrk="0" hangingPunct="1">
              <a:defRPr kern="1200">
                <a:solidFill>
                  <a:schemeClr val="tx1"/>
                </a:solidFill>
                <a:latin typeface="Arial" charset="0"/>
                <a:ea typeface="+mn-ea"/>
                <a:cs typeface="+mn-cs"/>
              </a:defRPr>
            </a:lvl7pPr>
            <a:lvl8pPr marL="3200400" algn="r" defTabSz="914400" rtl="1" eaLnBrk="1" latinLnBrk="0" hangingPunct="1">
              <a:defRPr kern="1200">
                <a:solidFill>
                  <a:schemeClr val="tx1"/>
                </a:solidFill>
                <a:latin typeface="Arial" charset="0"/>
                <a:ea typeface="+mn-ea"/>
                <a:cs typeface="+mn-cs"/>
              </a:defRPr>
            </a:lvl8pPr>
            <a:lvl9pPr marL="3657600" algn="r" defTabSz="914400" rtl="1" eaLnBrk="1" latinLnBrk="0" hangingPunct="1">
              <a:defRPr kern="1200">
                <a:solidFill>
                  <a:schemeClr val="tx1"/>
                </a:solidFill>
                <a:latin typeface="Arial" charset="0"/>
                <a:ea typeface="+mn-ea"/>
                <a:cs typeface="+mn-cs"/>
              </a:defRPr>
            </a:lvl9pPr>
          </a:lstStyle>
          <a:p>
            <a:pPr>
              <a:defRPr/>
            </a:pPr>
            <a:fld id="{3A63A5DF-2073-486C-8E53-35B4810ED3D0}" type="slidenum">
              <a:rPr lang="he-IL" sz="1600" smtClean="0">
                <a:solidFill>
                  <a:schemeClr val="bg1"/>
                </a:solidFill>
                <a:latin typeface="Gabriola" pitchFamily="82" charset="0"/>
              </a:rPr>
              <a:pPr>
                <a:defRPr/>
              </a:pPr>
              <a:t>‹N›</a:t>
            </a:fld>
            <a:endParaRPr lang="he-IL" sz="1600" dirty="0">
              <a:solidFill>
                <a:schemeClr val="bg1"/>
              </a:solidFill>
              <a:latin typeface="Gabriola" pitchFamily="82" charset="0"/>
            </a:endParaRPr>
          </a:p>
        </p:txBody>
      </p:sp>
      <p:pic>
        <p:nvPicPr>
          <p:cNvPr id="5" name="Picture 4"/>
          <p:cNvPicPr>
            <a:picLocks noChangeAspect="1"/>
          </p:cNvPicPr>
          <p:nvPr userDrawn="1"/>
        </p:nvPicPr>
        <p:blipFill>
          <a:blip r:embed="rId2" cstate="print"/>
          <a:srcRect/>
          <a:stretch>
            <a:fillRect/>
          </a:stretch>
        </p:blipFill>
        <p:spPr bwMode="auto">
          <a:xfrm>
            <a:off x="107950" y="6180138"/>
            <a:ext cx="1871663" cy="549275"/>
          </a:xfrm>
          <a:prstGeom prst="rect">
            <a:avLst/>
          </a:prstGeom>
          <a:noFill/>
          <a:ln w="9525">
            <a:noFill/>
            <a:miter lim="800000"/>
            <a:headEnd/>
            <a:tailEnd/>
          </a:ln>
        </p:spPr>
      </p:pic>
      <p:pic>
        <p:nvPicPr>
          <p:cNvPr id="6" name="Picture 5"/>
          <p:cNvPicPr>
            <a:picLocks noChangeAspect="1"/>
          </p:cNvPicPr>
          <p:nvPr userDrawn="1"/>
        </p:nvPicPr>
        <p:blipFill>
          <a:blip r:embed="rId2" cstate="print"/>
          <a:srcRect/>
          <a:stretch>
            <a:fillRect/>
          </a:stretch>
        </p:blipFill>
        <p:spPr bwMode="auto">
          <a:xfrm>
            <a:off x="971550" y="333375"/>
            <a:ext cx="3667125" cy="1076325"/>
          </a:xfrm>
          <a:prstGeom prst="rect">
            <a:avLst/>
          </a:prstGeom>
          <a:noFill/>
          <a:ln w="9525">
            <a:noFill/>
            <a:miter lim="800000"/>
            <a:headEnd/>
            <a:tailEnd/>
          </a:ln>
        </p:spPr>
      </p:pic>
      <p:sp>
        <p:nvSpPr>
          <p:cNvPr id="2" name="Title 1"/>
          <p:cNvSpPr>
            <a:spLocks noGrp="1"/>
          </p:cNvSpPr>
          <p:nvPr>
            <p:ph type="title"/>
          </p:nvPr>
        </p:nvSpPr>
        <p:spPr>
          <a:xfrm>
            <a:off x="731904" y="2564904"/>
            <a:ext cx="7772400" cy="1362075"/>
          </a:xfrm>
        </p:spPr>
        <p:txBody>
          <a:bodyPr anchor="t"/>
          <a:lstStyle>
            <a:lvl1pPr algn="l">
              <a:defRPr sz="4000" b="1" cap="all">
                <a:solidFill>
                  <a:schemeClr val="accent1"/>
                </a:solidFill>
              </a:defRPr>
            </a:lvl1pPr>
          </a:lstStyle>
          <a:p>
            <a:r>
              <a:rPr lang="en-US" smtClean="0"/>
              <a:t>Click to edit Master title style</a:t>
            </a:r>
            <a:endParaRPr lang="he-IL" dirty="0"/>
          </a:p>
        </p:txBody>
      </p:sp>
      <p:sp>
        <p:nvSpPr>
          <p:cNvPr id="3" name="Text Placeholder 2"/>
          <p:cNvSpPr>
            <a:spLocks noGrp="1"/>
          </p:cNvSpPr>
          <p:nvPr>
            <p:ph type="body" idx="1"/>
          </p:nvPr>
        </p:nvSpPr>
        <p:spPr>
          <a:xfrm>
            <a:off x="722313" y="3933056"/>
            <a:ext cx="7772400" cy="1500187"/>
          </a:xfrm>
        </p:spPr>
        <p:txBody>
          <a:bodyPr anchor="b"/>
          <a:lstStyle>
            <a:lvl1pPr marL="0" indent="0" algn="l" rtl="0">
              <a:buNone/>
              <a:defRPr sz="3000">
                <a:solidFill>
                  <a:schemeClr val="bg2">
                    <a:lumMod val="50000"/>
                    <a:lumOff val="50000"/>
                  </a:schemeClr>
                </a:solidFill>
                <a:latin typeface="Calibri"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Slide Number Placeholder 8"/>
          <p:cNvSpPr>
            <a:spLocks noGrp="1"/>
          </p:cNvSpPr>
          <p:nvPr userDrawn="1"/>
        </p:nvSpPr>
        <p:spPr>
          <a:xfrm>
            <a:off x="2483768" y="6259991"/>
            <a:ext cx="2133600" cy="365125"/>
          </a:xfrm>
          <a:prstGeom prst="rect">
            <a:avLst/>
          </a:prstGeom>
          <a:effectLst>
            <a:reflection blurRad="6350" stA="50000" endA="300" endPos="55000" dir="5400000" sy="-100000" algn="bl" rotWithShape="0"/>
          </a:effectLst>
        </p:spPr>
        <p:txBody>
          <a:bodyPr rtlCol="1" anchor="ctr"/>
          <a:lstStyle>
            <a:defPPr>
              <a:defRPr lang="ru-RU"/>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r" defTabSz="914400" rtl="1" eaLnBrk="1" latinLnBrk="0" hangingPunct="1">
              <a:defRPr kern="1200">
                <a:solidFill>
                  <a:schemeClr val="tx1"/>
                </a:solidFill>
                <a:latin typeface="Arial" charset="0"/>
                <a:ea typeface="+mn-ea"/>
                <a:cs typeface="+mn-cs"/>
              </a:defRPr>
            </a:lvl6pPr>
            <a:lvl7pPr marL="2743200" algn="r" defTabSz="914400" rtl="1" eaLnBrk="1" latinLnBrk="0" hangingPunct="1">
              <a:defRPr kern="1200">
                <a:solidFill>
                  <a:schemeClr val="tx1"/>
                </a:solidFill>
                <a:latin typeface="Arial" charset="0"/>
                <a:ea typeface="+mn-ea"/>
                <a:cs typeface="+mn-cs"/>
              </a:defRPr>
            </a:lvl7pPr>
            <a:lvl8pPr marL="3200400" algn="r" defTabSz="914400" rtl="1" eaLnBrk="1" latinLnBrk="0" hangingPunct="1">
              <a:defRPr kern="1200">
                <a:solidFill>
                  <a:schemeClr val="tx1"/>
                </a:solidFill>
                <a:latin typeface="Arial" charset="0"/>
                <a:ea typeface="+mn-ea"/>
                <a:cs typeface="+mn-cs"/>
              </a:defRPr>
            </a:lvl8pPr>
            <a:lvl9pPr marL="3657600" algn="r" defTabSz="914400" rtl="1" eaLnBrk="1" latinLnBrk="0" hangingPunct="1">
              <a:defRPr kern="1200">
                <a:solidFill>
                  <a:schemeClr val="tx1"/>
                </a:solidFill>
                <a:latin typeface="Arial" charset="0"/>
                <a:ea typeface="+mn-ea"/>
                <a:cs typeface="+mn-cs"/>
              </a:defRPr>
            </a:lvl9pPr>
          </a:lstStyle>
          <a:p>
            <a:pPr>
              <a:defRPr/>
            </a:pPr>
            <a:fld id="{0DAB5D50-2BD4-4426-BFA1-156642B56933}" type="slidenum">
              <a:rPr lang="he-IL" sz="1600" smtClean="0">
                <a:solidFill>
                  <a:schemeClr val="bg1"/>
                </a:solidFill>
                <a:latin typeface="Gabriola" pitchFamily="82" charset="0"/>
              </a:rPr>
              <a:pPr>
                <a:defRPr/>
              </a:pPr>
              <a:t>‹N›</a:t>
            </a:fld>
            <a:endParaRPr lang="he-IL" sz="1600" dirty="0">
              <a:solidFill>
                <a:schemeClr val="bg1"/>
              </a:solidFill>
              <a:latin typeface="Gabriola" pitchFamily="82" charset="0"/>
            </a:endParaRPr>
          </a:p>
        </p:txBody>
      </p:sp>
      <p:pic>
        <p:nvPicPr>
          <p:cNvPr id="6" name="Picture 4"/>
          <p:cNvPicPr>
            <a:picLocks noChangeAspect="1"/>
          </p:cNvPicPr>
          <p:nvPr userDrawn="1"/>
        </p:nvPicPr>
        <p:blipFill>
          <a:blip r:embed="rId2" cstate="print"/>
          <a:srcRect/>
          <a:stretch>
            <a:fillRect/>
          </a:stretch>
        </p:blipFill>
        <p:spPr bwMode="auto">
          <a:xfrm>
            <a:off x="107950" y="6180138"/>
            <a:ext cx="1871663" cy="549275"/>
          </a:xfrm>
          <a:prstGeom prst="rect">
            <a:avLst/>
          </a:prstGeom>
          <a:noFill/>
          <a:ln w="9525">
            <a:noFill/>
            <a:miter lim="800000"/>
            <a:headEnd/>
            <a:tailEnd/>
          </a:ln>
        </p:spPr>
      </p:pic>
      <p:sp>
        <p:nvSpPr>
          <p:cNvPr id="2" name="Title 1"/>
          <p:cNvSpPr>
            <a:spLocks noGrp="1"/>
          </p:cNvSpPr>
          <p:nvPr>
            <p:ph type="title"/>
          </p:nvPr>
        </p:nvSpPr>
        <p:spPr/>
        <p:txBody>
          <a:bodyPr/>
          <a:lstStyle>
            <a:lvl1pPr algn="l" rtl="0">
              <a:defRPr>
                <a:solidFill>
                  <a:schemeClr val="bg2">
                    <a:lumMod val="50000"/>
                    <a:lumOff val="50000"/>
                  </a:schemeClr>
                </a:solidFill>
                <a:effectLst>
                  <a:outerShdw blurRad="38100" dist="38100" dir="2700000" algn="tl">
                    <a:srgbClr val="000000">
                      <a:alpha val="43137"/>
                    </a:srgbClr>
                  </a:outerShdw>
                </a:effectLst>
              </a:defRPr>
            </a:lvl1pPr>
          </a:lstStyle>
          <a:p>
            <a:r>
              <a:rPr lang="en-US" smtClean="0"/>
              <a:t>Click to edit Master title style</a:t>
            </a:r>
            <a:endParaRPr lang="he-IL" dirty="0"/>
          </a:p>
        </p:txBody>
      </p:sp>
      <p:sp>
        <p:nvSpPr>
          <p:cNvPr id="3" name="Content Placeholder 2"/>
          <p:cNvSpPr>
            <a:spLocks noGrp="1"/>
          </p:cNvSpPr>
          <p:nvPr>
            <p:ph sz="half" idx="1"/>
          </p:nvPr>
        </p:nvSpPr>
        <p:spPr>
          <a:xfrm>
            <a:off x="611188" y="973354"/>
            <a:ext cx="3667125" cy="5256212"/>
          </a:xfrm>
        </p:spPr>
        <p:txBody>
          <a:bodyPr/>
          <a:lstStyle>
            <a:lvl1pPr algn="l" rtl="0">
              <a:defRPr sz="2800">
                <a:solidFill>
                  <a:schemeClr val="tx1"/>
                </a:solidFill>
                <a:latin typeface="Calibri" pitchFamily="34" charset="0"/>
              </a:defRPr>
            </a:lvl1pPr>
            <a:lvl2pPr algn="l" rtl="0">
              <a:defRPr sz="2400">
                <a:solidFill>
                  <a:schemeClr val="tx1"/>
                </a:solidFill>
                <a:latin typeface="Calibri" pitchFamily="34" charset="0"/>
              </a:defRPr>
            </a:lvl2pPr>
            <a:lvl3pPr algn="l" rtl="0">
              <a:defRPr sz="2000">
                <a:solidFill>
                  <a:schemeClr val="tx1"/>
                </a:solidFill>
                <a:latin typeface="Calibri" pitchFamily="34" charset="0"/>
              </a:defRPr>
            </a:lvl3pPr>
            <a:lvl4pPr algn="l" rtl="0">
              <a:defRPr sz="1800">
                <a:solidFill>
                  <a:schemeClr val="tx1"/>
                </a:solidFill>
                <a:latin typeface="Calibri" pitchFamily="34" charset="0"/>
              </a:defRPr>
            </a:lvl4pPr>
            <a:lvl5pPr algn="l" rtl="0">
              <a:defRPr sz="1800">
                <a:solidFill>
                  <a:schemeClr val="tx1"/>
                </a:solidFill>
                <a:latin typeface="Calibri"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dirty="0"/>
          </a:p>
        </p:txBody>
      </p:sp>
      <p:sp>
        <p:nvSpPr>
          <p:cNvPr id="8" name="Content Placeholder 2"/>
          <p:cNvSpPr>
            <a:spLocks noGrp="1"/>
          </p:cNvSpPr>
          <p:nvPr>
            <p:ph sz="half" idx="10"/>
          </p:nvPr>
        </p:nvSpPr>
        <p:spPr>
          <a:xfrm>
            <a:off x="4499992" y="973354"/>
            <a:ext cx="3667125" cy="5256212"/>
          </a:xfrm>
        </p:spPr>
        <p:txBody>
          <a:bodyPr/>
          <a:lstStyle>
            <a:lvl1pPr algn="l" rtl="0">
              <a:defRPr sz="2800">
                <a:solidFill>
                  <a:schemeClr val="tx1"/>
                </a:solidFill>
                <a:latin typeface="Calibri" pitchFamily="34" charset="0"/>
              </a:defRPr>
            </a:lvl1pPr>
            <a:lvl2pPr algn="l" rtl="0">
              <a:defRPr sz="2400">
                <a:solidFill>
                  <a:schemeClr val="tx1"/>
                </a:solidFill>
                <a:latin typeface="Calibri" pitchFamily="34" charset="0"/>
              </a:defRPr>
            </a:lvl2pPr>
            <a:lvl3pPr algn="l" rtl="0">
              <a:defRPr sz="2000">
                <a:solidFill>
                  <a:schemeClr val="tx1"/>
                </a:solidFill>
                <a:latin typeface="Calibri" pitchFamily="34" charset="0"/>
              </a:defRPr>
            </a:lvl3pPr>
            <a:lvl4pPr algn="l" rtl="0">
              <a:defRPr sz="1800">
                <a:solidFill>
                  <a:schemeClr val="tx1"/>
                </a:solidFill>
                <a:latin typeface="Calibri" pitchFamily="34" charset="0"/>
              </a:defRPr>
            </a:lvl4pPr>
            <a:lvl5pPr algn="l" rtl="0">
              <a:defRPr sz="1800">
                <a:solidFill>
                  <a:schemeClr val="tx1"/>
                </a:solidFill>
                <a:latin typeface="Calibri"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Slide Number Placeholder 8"/>
          <p:cNvSpPr>
            <a:spLocks noGrp="1"/>
          </p:cNvSpPr>
          <p:nvPr userDrawn="1"/>
        </p:nvSpPr>
        <p:spPr>
          <a:xfrm>
            <a:off x="2483768" y="6259991"/>
            <a:ext cx="2133600" cy="365125"/>
          </a:xfrm>
          <a:prstGeom prst="rect">
            <a:avLst/>
          </a:prstGeom>
          <a:effectLst>
            <a:reflection blurRad="6350" stA="50000" endA="300" endPos="55000" dir="5400000" sy="-100000" algn="bl" rotWithShape="0"/>
          </a:effectLst>
        </p:spPr>
        <p:txBody>
          <a:bodyPr rtlCol="1" anchor="ctr"/>
          <a:lstStyle>
            <a:defPPr>
              <a:defRPr lang="ru-RU"/>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r" defTabSz="914400" rtl="1" eaLnBrk="1" latinLnBrk="0" hangingPunct="1">
              <a:defRPr kern="1200">
                <a:solidFill>
                  <a:schemeClr val="tx1"/>
                </a:solidFill>
                <a:latin typeface="Arial" charset="0"/>
                <a:ea typeface="+mn-ea"/>
                <a:cs typeface="+mn-cs"/>
              </a:defRPr>
            </a:lvl6pPr>
            <a:lvl7pPr marL="2743200" algn="r" defTabSz="914400" rtl="1" eaLnBrk="1" latinLnBrk="0" hangingPunct="1">
              <a:defRPr kern="1200">
                <a:solidFill>
                  <a:schemeClr val="tx1"/>
                </a:solidFill>
                <a:latin typeface="Arial" charset="0"/>
                <a:ea typeface="+mn-ea"/>
                <a:cs typeface="+mn-cs"/>
              </a:defRPr>
            </a:lvl7pPr>
            <a:lvl8pPr marL="3200400" algn="r" defTabSz="914400" rtl="1" eaLnBrk="1" latinLnBrk="0" hangingPunct="1">
              <a:defRPr kern="1200">
                <a:solidFill>
                  <a:schemeClr val="tx1"/>
                </a:solidFill>
                <a:latin typeface="Arial" charset="0"/>
                <a:ea typeface="+mn-ea"/>
                <a:cs typeface="+mn-cs"/>
              </a:defRPr>
            </a:lvl8pPr>
            <a:lvl9pPr marL="3657600" algn="r" defTabSz="914400" rtl="1" eaLnBrk="1" latinLnBrk="0" hangingPunct="1">
              <a:defRPr kern="1200">
                <a:solidFill>
                  <a:schemeClr val="tx1"/>
                </a:solidFill>
                <a:latin typeface="Arial" charset="0"/>
                <a:ea typeface="+mn-ea"/>
                <a:cs typeface="+mn-cs"/>
              </a:defRPr>
            </a:lvl9pPr>
          </a:lstStyle>
          <a:p>
            <a:pPr>
              <a:defRPr/>
            </a:pPr>
            <a:fld id="{077E646C-55B2-45C6-9F32-8B901F6E818B}" type="slidenum">
              <a:rPr lang="he-IL" sz="1600" smtClean="0">
                <a:solidFill>
                  <a:schemeClr val="bg1"/>
                </a:solidFill>
                <a:latin typeface="Gabriola" pitchFamily="82" charset="0"/>
              </a:rPr>
              <a:pPr>
                <a:defRPr/>
              </a:pPr>
              <a:t>‹N›</a:t>
            </a:fld>
            <a:endParaRPr lang="he-IL" sz="1600" dirty="0">
              <a:solidFill>
                <a:schemeClr val="bg1"/>
              </a:solidFill>
              <a:latin typeface="Gabriola" pitchFamily="82" charset="0"/>
            </a:endParaRPr>
          </a:p>
        </p:txBody>
      </p:sp>
      <p:pic>
        <p:nvPicPr>
          <p:cNvPr id="8" name="Picture 4"/>
          <p:cNvPicPr>
            <a:picLocks noChangeAspect="1"/>
          </p:cNvPicPr>
          <p:nvPr userDrawn="1"/>
        </p:nvPicPr>
        <p:blipFill>
          <a:blip r:embed="rId2" cstate="print"/>
          <a:srcRect/>
          <a:stretch>
            <a:fillRect/>
          </a:stretch>
        </p:blipFill>
        <p:spPr bwMode="auto">
          <a:xfrm>
            <a:off x="107950" y="6180138"/>
            <a:ext cx="1871663" cy="549275"/>
          </a:xfrm>
          <a:prstGeom prst="rect">
            <a:avLst/>
          </a:prstGeom>
          <a:noFill/>
          <a:ln w="9525">
            <a:noFill/>
            <a:miter lim="800000"/>
            <a:headEnd/>
            <a:tailEnd/>
          </a:ln>
        </p:spPr>
      </p:pic>
      <p:sp>
        <p:nvSpPr>
          <p:cNvPr id="2" name="Title 1"/>
          <p:cNvSpPr>
            <a:spLocks noGrp="1"/>
          </p:cNvSpPr>
          <p:nvPr>
            <p:ph type="title"/>
          </p:nvPr>
        </p:nvSpPr>
        <p:spPr>
          <a:xfrm>
            <a:off x="457200" y="274638"/>
            <a:ext cx="8229600" cy="1143000"/>
          </a:xfrm>
        </p:spPr>
        <p:txBody>
          <a:bodyPr/>
          <a:lstStyle>
            <a:lvl1pPr algn="l" rtl="0">
              <a:defRPr>
                <a:solidFill>
                  <a:schemeClr val="bg2">
                    <a:lumMod val="50000"/>
                    <a:lumOff val="50000"/>
                  </a:schemeClr>
                </a:solidFill>
              </a:defRPr>
            </a:lvl1pPr>
          </a:lstStyle>
          <a:p>
            <a:r>
              <a:rPr lang="en-US" smtClean="0"/>
              <a:t>Click to edit Master title style</a:t>
            </a:r>
            <a:endParaRPr lang="he-IL" dirty="0"/>
          </a:p>
        </p:txBody>
      </p:sp>
      <p:sp>
        <p:nvSpPr>
          <p:cNvPr id="3" name="Text Placeholder 2"/>
          <p:cNvSpPr>
            <a:spLocks noGrp="1"/>
          </p:cNvSpPr>
          <p:nvPr>
            <p:ph type="body" idx="1"/>
          </p:nvPr>
        </p:nvSpPr>
        <p:spPr>
          <a:xfrm>
            <a:off x="457200" y="1535113"/>
            <a:ext cx="4040188" cy="639762"/>
          </a:xfrm>
        </p:spPr>
        <p:txBody>
          <a:bodyPr anchor="b"/>
          <a:lstStyle>
            <a:lvl1pPr marL="0" indent="0" algn="l" rtl="0">
              <a:buNone/>
              <a:defRPr sz="2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lgn="l" rtl="0">
              <a:defRPr sz="2400">
                <a:solidFill>
                  <a:schemeClr val="tx1"/>
                </a:solidFill>
              </a:defRPr>
            </a:lvl1pPr>
            <a:lvl2pPr algn="l" rtl="0">
              <a:defRPr sz="2000">
                <a:solidFill>
                  <a:schemeClr val="tx1"/>
                </a:solidFill>
              </a:defRPr>
            </a:lvl2pPr>
            <a:lvl3pPr algn="l" rtl="0">
              <a:defRPr sz="1800">
                <a:solidFill>
                  <a:schemeClr val="tx1"/>
                </a:solidFill>
              </a:defRPr>
            </a:lvl3pPr>
            <a:lvl4pPr algn="l" rtl="0">
              <a:defRPr sz="1600">
                <a:solidFill>
                  <a:schemeClr val="tx1"/>
                </a:solidFill>
              </a:defRPr>
            </a:lvl4pPr>
            <a:lvl5pPr algn="l" rtl="0">
              <a:defRPr sz="1600">
                <a:solidFill>
                  <a:schemeClr val="tx1"/>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lgn="l" rtl="0">
              <a:buNone/>
              <a:defRPr sz="2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lgn="l" rtl="0">
              <a:defRPr sz="2400">
                <a:solidFill>
                  <a:schemeClr val="tx1"/>
                </a:solidFill>
              </a:defRPr>
            </a:lvl1pPr>
            <a:lvl2pPr algn="l" rtl="0">
              <a:defRPr sz="2000">
                <a:solidFill>
                  <a:schemeClr val="tx1"/>
                </a:solidFill>
              </a:defRPr>
            </a:lvl2pPr>
            <a:lvl3pPr algn="l" rtl="0">
              <a:defRPr sz="1800">
                <a:solidFill>
                  <a:schemeClr val="tx1"/>
                </a:solidFill>
              </a:defRPr>
            </a:lvl3pPr>
            <a:lvl4pPr algn="l" rtl="0">
              <a:defRPr sz="1600">
                <a:solidFill>
                  <a:schemeClr val="tx1"/>
                </a:solidFill>
              </a:defRPr>
            </a:lvl4pPr>
            <a:lvl5pPr algn="l" rtl="0">
              <a:defRPr sz="1600">
                <a:solidFill>
                  <a:schemeClr val="tx1"/>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Slide Number Placeholder 8"/>
          <p:cNvSpPr>
            <a:spLocks noGrp="1"/>
          </p:cNvSpPr>
          <p:nvPr userDrawn="1"/>
        </p:nvSpPr>
        <p:spPr>
          <a:xfrm>
            <a:off x="2483768" y="6259991"/>
            <a:ext cx="2133600" cy="365125"/>
          </a:xfrm>
          <a:prstGeom prst="rect">
            <a:avLst/>
          </a:prstGeom>
          <a:effectLst>
            <a:reflection blurRad="6350" stA="50000" endA="300" endPos="55000" dir="5400000" sy="-100000" algn="bl" rotWithShape="0"/>
          </a:effectLst>
        </p:spPr>
        <p:txBody>
          <a:bodyPr rtlCol="1" anchor="ctr"/>
          <a:lstStyle>
            <a:defPPr>
              <a:defRPr lang="ru-RU"/>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r" defTabSz="914400" rtl="1" eaLnBrk="1" latinLnBrk="0" hangingPunct="1">
              <a:defRPr kern="1200">
                <a:solidFill>
                  <a:schemeClr val="tx1"/>
                </a:solidFill>
                <a:latin typeface="Arial" charset="0"/>
                <a:ea typeface="+mn-ea"/>
                <a:cs typeface="+mn-cs"/>
              </a:defRPr>
            </a:lvl6pPr>
            <a:lvl7pPr marL="2743200" algn="r" defTabSz="914400" rtl="1" eaLnBrk="1" latinLnBrk="0" hangingPunct="1">
              <a:defRPr kern="1200">
                <a:solidFill>
                  <a:schemeClr val="tx1"/>
                </a:solidFill>
                <a:latin typeface="Arial" charset="0"/>
                <a:ea typeface="+mn-ea"/>
                <a:cs typeface="+mn-cs"/>
              </a:defRPr>
            </a:lvl7pPr>
            <a:lvl8pPr marL="3200400" algn="r" defTabSz="914400" rtl="1" eaLnBrk="1" latinLnBrk="0" hangingPunct="1">
              <a:defRPr kern="1200">
                <a:solidFill>
                  <a:schemeClr val="tx1"/>
                </a:solidFill>
                <a:latin typeface="Arial" charset="0"/>
                <a:ea typeface="+mn-ea"/>
                <a:cs typeface="+mn-cs"/>
              </a:defRPr>
            </a:lvl8pPr>
            <a:lvl9pPr marL="3657600" algn="r" defTabSz="914400" rtl="1" eaLnBrk="1" latinLnBrk="0" hangingPunct="1">
              <a:defRPr kern="1200">
                <a:solidFill>
                  <a:schemeClr val="tx1"/>
                </a:solidFill>
                <a:latin typeface="Arial" charset="0"/>
                <a:ea typeface="+mn-ea"/>
                <a:cs typeface="+mn-cs"/>
              </a:defRPr>
            </a:lvl9pPr>
          </a:lstStyle>
          <a:p>
            <a:pPr>
              <a:defRPr/>
            </a:pPr>
            <a:fld id="{DAFB0C9B-D0BD-453E-88E2-F95753FE0F8B}" type="slidenum">
              <a:rPr lang="he-IL" sz="1600" smtClean="0">
                <a:solidFill>
                  <a:schemeClr val="bg1"/>
                </a:solidFill>
                <a:latin typeface="Gabriola" pitchFamily="82" charset="0"/>
              </a:rPr>
              <a:pPr>
                <a:defRPr/>
              </a:pPr>
              <a:t>‹N›</a:t>
            </a:fld>
            <a:endParaRPr lang="he-IL" sz="1600" dirty="0">
              <a:solidFill>
                <a:schemeClr val="bg1"/>
              </a:solidFill>
              <a:latin typeface="Gabriola" pitchFamily="82" charset="0"/>
            </a:endParaRPr>
          </a:p>
        </p:txBody>
      </p:sp>
      <p:pic>
        <p:nvPicPr>
          <p:cNvPr id="4" name="Picture 4"/>
          <p:cNvPicPr>
            <a:picLocks noChangeAspect="1"/>
          </p:cNvPicPr>
          <p:nvPr userDrawn="1"/>
        </p:nvPicPr>
        <p:blipFill>
          <a:blip r:embed="rId2" cstate="print"/>
          <a:srcRect/>
          <a:stretch>
            <a:fillRect/>
          </a:stretch>
        </p:blipFill>
        <p:spPr bwMode="auto">
          <a:xfrm>
            <a:off x="107950" y="6180138"/>
            <a:ext cx="1871663" cy="549275"/>
          </a:xfrm>
          <a:prstGeom prst="rect">
            <a:avLst/>
          </a:prstGeom>
          <a:noFill/>
          <a:ln w="9525">
            <a:noFill/>
            <a:miter lim="800000"/>
            <a:headEnd/>
            <a:tailEnd/>
          </a:ln>
        </p:spPr>
      </p:pic>
      <p:sp>
        <p:nvSpPr>
          <p:cNvPr id="2" name="Title 1"/>
          <p:cNvSpPr>
            <a:spLocks noGrp="1"/>
          </p:cNvSpPr>
          <p:nvPr>
            <p:ph type="title"/>
          </p:nvPr>
        </p:nvSpPr>
        <p:spPr/>
        <p:txBody>
          <a:bodyPr/>
          <a:lstStyle>
            <a:lvl1pPr algn="l" rtl="0">
              <a:defRPr>
                <a:solidFill>
                  <a:schemeClr val="bg2">
                    <a:lumMod val="50000"/>
                    <a:lumOff val="50000"/>
                  </a:schemeClr>
                </a:solidFill>
              </a:defRPr>
            </a:lvl1pPr>
          </a:lstStyle>
          <a:p>
            <a:r>
              <a:rPr lang="en-US" smtClean="0"/>
              <a:t>Click to edit Master title style</a:t>
            </a:r>
            <a:endParaRPr lang="he-IL"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8"/>
          <p:cNvSpPr>
            <a:spLocks noGrp="1"/>
          </p:cNvSpPr>
          <p:nvPr userDrawn="1"/>
        </p:nvSpPr>
        <p:spPr>
          <a:xfrm>
            <a:off x="2483768" y="6259991"/>
            <a:ext cx="2133600" cy="365125"/>
          </a:xfrm>
          <a:prstGeom prst="rect">
            <a:avLst/>
          </a:prstGeom>
          <a:effectLst>
            <a:reflection blurRad="6350" stA="50000" endA="300" endPos="55000" dir="5400000" sy="-100000" algn="bl" rotWithShape="0"/>
          </a:effectLst>
        </p:spPr>
        <p:txBody>
          <a:bodyPr rtlCol="1" anchor="ctr"/>
          <a:lstStyle>
            <a:defPPr>
              <a:defRPr lang="ru-RU"/>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r" defTabSz="914400" rtl="1" eaLnBrk="1" latinLnBrk="0" hangingPunct="1">
              <a:defRPr kern="1200">
                <a:solidFill>
                  <a:schemeClr val="tx1"/>
                </a:solidFill>
                <a:latin typeface="Arial" charset="0"/>
                <a:ea typeface="+mn-ea"/>
                <a:cs typeface="+mn-cs"/>
              </a:defRPr>
            </a:lvl6pPr>
            <a:lvl7pPr marL="2743200" algn="r" defTabSz="914400" rtl="1" eaLnBrk="1" latinLnBrk="0" hangingPunct="1">
              <a:defRPr kern="1200">
                <a:solidFill>
                  <a:schemeClr val="tx1"/>
                </a:solidFill>
                <a:latin typeface="Arial" charset="0"/>
                <a:ea typeface="+mn-ea"/>
                <a:cs typeface="+mn-cs"/>
              </a:defRPr>
            </a:lvl7pPr>
            <a:lvl8pPr marL="3200400" algn="r" defTabSz="914400" rtl="1" eaLnBrk="1" latinLnBrk="0" hangingPunct="1">
              <a:defRPr kern="1200">
                <a:solidFill>
                  <a:schemeClr val="tx1"/>
                </a:solidFill>
                <a:latin typeface="Arial" charset="0"/>
                <a:ea typeface="+mn-ea"/>
                <a:cs typeface="+mn-cs"/>
              </a:defRPr>
            </a:lvl8pPr>
            <a:lvl9pPr marL="3657600" algn="r" defTabSz="914400" rtl="1" eaLnBrk="1" latinLnBrk="0" hangingPunct="1">
              <a:defRPr kern="1200">
                <a:solidFill>
                  <a:schemeClr val="tx1"/>
                </a:solidFill>
                <a:latin typeface="Arial" charset="0"/>
                <a:ea typeface="+mn-ea"/>
                <a:cs typeface="+mn-cs"/>
              </a:defRPr>
            </a:lvl9pPr>
          </a:lstStyle>
          <a:p>
            <a:pPr>
              <a:defRPr/>
            </a:pPr>
            <a:fld id="{8DA94894-00C3-4BAE-BC93-5253E7749D82}" type="slidenum">
              <a:rPr lang="he-IL" sz="1600" smtClean="0">
                <a:solidFill>
                  <a:schemeClr val="bg1"/>
                </a:solidFill>
                <a:latin typeface="Gabriola" pitchFamily="82" charset="0"/>
              </a:rPr>
              <a:pPr>
                <a:defRPr/>
              </a:pPr>
              <a:t>‹N›</a:t>
            </a:fld>
            <a:endParaRPr lang="he-IL" sz="1600" dirty="0">
              <a:solidFill>
                <a:schemeClr val="bg1"/>
              </a:solidFill>
              <a:latin typeface="Gabriola" pitchFamily="82" charset="0"/>
            </a:endParaRPr>
          </a:p>
        </p:txBody>
      </p:sp>
      <p:pic>
        <p:nvPicPr>
          <p:cNvPr id="3" name="Picture 4"/>
          <p:cNvPicPr>
            <a:picLocks noChangeAspect="1"/>
          </p:cNvPicPr>
          <p:nvPr userDrawn="1"/>
        </p:nvPicPr>
        <p:blipFill>
          <a:blip r:embed="rId2" cstate="print"/>
          <a:srcRect/>
          <a:stretch>
            <a:fillRect/>
          </a:stretch>
        </p:blipFill>
        <p:spPr bwMode="auto">
          <a:xfrm>
            <a:off x="107950" y="6180138"/>
            <a:ext cx="1871663" cy="549275"/>
          </a:xfrm>
          <a:prstGeom prst="rect">
            <a:avLst/>
          </a:prstGeom>
          <a:noFill/>
          <a:ln w="9525">
            <a:noFill/>
            <a:miter lim="800000"/>
            <a:headEnd/>
            <a:tailEnd/>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Slide Number Placeholder 8"/>
          <p:cNvSpPr>
            <a:spLocks noGrp="1"/>
          </p:cNvSpPr>
          <p:nvPr userDrawn="1"/>
        </p:nvSpPr>
        <p:spPr>
          <a:xfrm>
            <a:off x="2483768" y="6259991"/>
            <a:ext cx="2133600" cy="365125"/>
          </a:xfrm>
          <a:prstGeom prst="rect">
            <a:avLst/>
          </a:prstGeom>
          <a:effectLst>
            <a:reflection blurRad="6350" stA="50000" endA="300" endPos="55000" dir="5400000" sy="-100000" algn="bl" rotWithShape="0"/>
          </a:effectLst>
        </p:spPr>
        <p:txBody>
          <a:bodyPr rtlCol="1" anchor="ctr"/>
          <a:lstStyle>
            <a:defPPr>
              <a:defRPr lang="ru-RU"/>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r" defTabSz="914400" rtl="1" eaLnBrk="1" latinLnBrk="0" hangingPunct="1">
              <a:defRPr kern="1200">
                <a:solidFill>
                  <a:schemeClr val="tx1"/>
                </a:solidFill>
                <a:latin typeface="Arial" charset="0"/>
                <a:ea typeface="+mn-ea"/>
                <a:cs typeface="+mn-cs"/>
              </a:defRPr>
            </a:lvl6pPr>
            <a:lvl7pPr marL="2743200" algn="r" defTabSz="914400" rtl="1" eaLnBrk="1" latinLnBrk="0" hangingPunct="1">
              <a:defRPr kern="1200">
                <a:solidFill>
                  <a:schemeClr val="tx1"/>
                </a:solidFill>
                <a:latin typeface="Arial" charset="0"/>
                <a:ea typeface="+mn-ea"/>
                <a:cs typeface="+mn-cs"/>
              </a:defRPr>
            </a:lvl7pPr>
            <a:lvl8pPr marL="3200400" algn="r" defTabSz="914400" rtl="1" eaLnBrk="1" latinLnBrk="0" hangingPunct="1">
              <a:defRPr kern="1200">
                <a:solidFill>
                  <a:schemeClr val="tx1"/>
                </a:solidFill>
                <a:latin typeface="Arial" charset="0"/>
                <a:ea typeface="+mn-ea"/>
                <a:cs typeface="+mn-cs"/>
              </a:defRPr>
            </a:lvl8pPr>
            <a:lvl9pPr marL="3657600" algn="r" defTabSz="914400" rtl="1" eaLnBrk="1" latinLnBrk="0" hangingPunct="1">
              <a:defRPr kern="1200">
                <a:solidFill>
                  <a:schemeClr val="tx1"/>
                </a:solidFill>
                <a:latin typeface="Arial" charset="0"/>
                <a:ea typeface="+mn-ea"/>
                <a:cs typeface="+mn-cs"/>
              </a:defRPr>
            </a:lvl9pPr>
          </a:lstStyle>
          <a:p>
            <a:pPr>
              <a:defRPr/>
            </a:pPr>
            <a:fld id="{C6AE10AF-9C70-47A7-87F4-DBFEB7ED5254}" type="slidenum">
              <a:rPr lang="he-IL" sz="1600" smtClean="0">
                <a:solidFill>
                  <a:schemeClr val="bg1"/>
                </a:solidFill>
                <a:latin typeface="Gabriola" pitchFamily="82" charset="0"/>
              </a:rPr>
              <a:pPr>
                <a:defRPr/>
              </a:pPr>
              <a:t>‹N›</a:t>
            </a:fld>
            <a:endParaRPr lang="he-IL" sz="1600" dirty="0">
              <a:solidFill>
                <a:schemeClr val="bg1"/>
              </a:solidFill>
              <a:latin typeface="Gabriola" pitchFamily="82" charset="0"/>
            </a:endParaRPr>
          </a:p>
        </p:txBody>
      </p:sp>
      <p:pic>
        <p:nvPicPr>
          <p:cNvPr id="6" name="Picture 4"/>
          <p:cNvPicPr>
            <a:picLocks noChangeAspect="1"/>
          </p:cNvPicPr>
          <p:nvPr userDrawn="1"/>
        </p:nvPicPr>
        <p:blipFill>
          <a:blip r:embed="rId2" cstate="print"/>
          <a:srcRect/>
          <a:stretch>
            <a:fillRect/>
          </a:stretch>
        </p:blipFill>
        <p:spPr bwMode="auto">
          <a:xfrm>
            <a:off x="107950" y="6180138"/>
            <a:ext cx="1871663" cy="549275"/>
          </a:xfrm>
          <a:prstGeom prst="rect">
            <a:avLst/>
          </a:prstGeom>
          <a:noFill/>
          <a:ln w="9525">
            <a:noFill/>
            <a:miter lim="800000"/>
            <a:headEnd/>
            <a:tailEnd/>
          </a:ln>
        </p:spPr>
      </p:pic>
      <p:sp>
        <p:nvSpPr>
          <p:cNvPr id="2" name="Title 1"/>
          <p:cNvSpPr>
            <a:spLocks noGrp="1"/>
          </p:cNvSpPr>
          <p:nvPr>
            <p:ph type="title"/>
          </p:nvPr>
        </p:nvSpPr>
        <p:spPr>
          <a:xfrm>
            <a:off x="457200" y="273050"/>
            <a:ext cx="3008313" cy="1162050"/>
          </a:xfrm>
        </p:spPr>
        <p:txBody>
          <a:bodyPr anchor="b"/>
          <a:lstStyle>
            <a:lvl1pPr algn="l" rtl="0">
              <a:defRPr sz="2000" b="1">
                <a:solidFill>
                  <a:schemeClr val="bg2">
                    <a:lumMod val="50000"/>
                    <a:lumOff val="50000"/>
                  </a:schemeClr>
                </a:solidFill>
              </a:defRPr>
            </a:lvl1pPr>
          </a:lstStyle>
          <a:p>
            <a:r>
              <a:rPr lang="en-US" smtClean="0"/>
              <a:t>Click to edit Master title style</a:t>
            </a:r>
            <a:endParaRPr lang="he-IL" dirty="0"/>
          </a:p>
        </p:txBody>
      </p:sp>
      <p:sp>
        <p:nvSpPr>
          <p:cNvPr id="3" name="Content Placeholder 2"/>
          <p:cNvSpPr>
            <a:spLocks noGrp="1"/>
          </p:cNvSpPr>
          <p:nvPr>
            <p:ph idx="1"/>
          </p:nvPr>
        </p:nvSpPr>
        <p:spPr>
          <a:xfrm>
            <a:off x="3575050" y="273050"/>
            <a:ext cx="5111750" cy="5853113"/>
          </a:xfrm>
        </p:spPr>
        <p:txBody>
          <a:bodyPr/>
          <a:lstStyle>
            <a:lvl1pPr algn="l" rtl="0">
              <a:defRPr sz="3200">
                <a:solidFill>
                  <a:schemeClr val="tx1"/>
                </a:solidFill>
                <a:latin typeface="Calibri" pitchFamily="34" charset="0"/>
              </a:defRPr>
            </a:lvl1pPr>
            <a:lvl2pPr algn="l" rtl="0">
              <a:defRPr sz="2800">
                <a:solidFill>
                  <a:schemeClr val="tx1"/>
                </a:solidFill>
                <a:latin typeface="Calibri" pitchFamily="34" charset="0"/>
              </a:defRPr>
            </a:lvl2pPr>
            <a:lvl3pPr algn="l" rtl="0">
              <a:defRPr sz="2400">
                <a:solidFill>
                  <a:schemeClr val="tx1"/>
                </a:solidFill>
                <a:latin typeface="Calibri" pitchFamily="34" charset="0"/>
              </a:defRPr>
            </a:lvl3pPr>
            <a:lvl4pPr algn="l" rtl="0">
              <a:defRPr sz="2000">
                <a:solidFill>
                  <a:schemeClr val="tx1"/>
                </a:solidFill>
                <a:latin typeface="Calibri" pitchFamily="34" charset="0"/>
              </a:defRPr>
            </a:lvl4pPr>
            <a:lvl5pPr algn="l" rtl="0">
              <a:defRPr sz="2000">
                <a:solidFill>
                  <a:schemeClr val="tx1"/>
                </a:solidFill>
                <a:latin typeface="Calibri" pitchFamily="34"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dirty="0"/>
          </a:p>
        </p:txBody>
      </p:sp>
      <p:sp>
        <p:nvSpPr>
          <p:cNvPr id="4" name="Text Placeholder 3"/>
          <p:cNvSpPr>
            <a:spLocks noGrp="1"/>
          </p:cNvSpPr>
          <p:nvPr>
            <p:ph type="body" sz="half" idx="2"/>
          </p:nvPr>
        </p:nvSpPr>
        <p:spPr>
          <a:xfrm>
            <a:off x="457200" y="1435100"/>
            <a:ext cx="3008313" cy="4691063"/>
          </a:xfrm>
        </p:spPr>
        <p:txBody>
          <a:bodyPr/>
          <a:lstStyle>
            <a:lvl1pPr marL="0" indent="0" algn="l" rtl="0">
              <a:buNone/>
              <a:defRPr sz="1400">
                <a:solidFill>
                  <a:schemeClr val="tx1"/>
                </a:solidFill>
                <a:latin typeface="Calibr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Slide Number Placeholder 8"/>
          <p:cNvSpPr>
            <a:spLocks noGrp="1"/>
          </p:cNvSpPr>
          <p:nvPr userDrawn="1"/>
        </p:nvSpPr>
        <p:spPr>
          <a:xfrm>
            <a:off x="2483768" y="6259991"/>
            <a:ext cx="2133600" cy="365125"/>
          </a:xfrm>
          <a:prstGeom prst="rect">
            <a:avLst/>
          </a:prstGeom>
          <a:effectLst>
            <a:reflection blurRad="6350" stA="50000" endA="300" endPos="55000" dir="5400000" sy="-100000" algn="bl" rotWithShape="0"/>
          </a:effectLst>
        </p:spPr>
        <p:txBody>
          <a:bodyPr rtlCol="1" anchor="ctr"/>
          <a:lstStyle>
            <a:defPPr>
              <a:defRPr lang="ru-RU"/>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r" defTabSz="914400" rtl="1" eaLnBrk="1" latinLnBrk="0" hangingPunct="1">
              <a:defRPr kern="1200">
                <a:solidFill>
                  <a:schemeClr val="tx1"/>
                </a:solidFill>
                <a:latin typeface="Arial" charset="0"/>
                <a:ea typeface="+mn-ea"/>
                <a:cs typeface="+mn-cs"/>
              </a:defRPr>
            </a:lvl6pPr>
            <a:lvl7pPr marL="2743200" algn="r" defTabSz="914400" rtl="1" eaLnBrk="1" latinLnBrk="0" hangingPunct="1">
              <a:defRPr kern="1200">
                <a:solidFill>
                  <a:schemeClr val="tx1"/>
                </a:solidFill>
                <a:latin typeface="Arial" charset="0"/>
                <a:ea typeface="+mn-ea"/>
                <a:cs typeface="+mn-cs"/>
              </a:defRPr>
            </a:lvl7pPr>
            <a:lvl8pPr marL="3200400" algn="r" defTabSz="914400" rtl="1" eaLnBrk="1" latinLnBrk="0" hangingPunct="1">
              <a:defRPr kern="1200">
                <a:solidFill>
                  <a:schemeClr val="tx1"/>
                </a:solidFill>
                <a:latin typeface="Arial" charset="0"/>
                <a:ea typeface="+mn-ea"/>
                <a:cs typeface="+mn-cs"/>
              </a:defRPr>
            </a:lvl8pPr>
            <a:lvl9pPr marL="3657600" algn="r" defTabSz="914400" rtl="1" eaLnBrk="1" latinLnBrk="0" hangingPunct="1">
              <a:defRPr kern="1200">
                <a:solidFill>
                  <a:schemeClr val="tx1"/>
                </a:solidFill>
                <a:latin typeface="Arial" charset="0"/>
                <a:ea typeface="+mn-ea"/>
                <a:cs typeface="+mn-cs"/>
              </a:defRPr>
            </a:lvl9pPr>
          </a:lstStyle>
          <a:p>
            <a:pPr>
              <a:defRPr/>
            </a:pPr>
            <a:fld id="{02D1CFE2-5F57-40B9-96E3-4835A5D5D31A}" type="slidenum">
              <a:rPr lang="he-IL" sz="1600" smtClean="0">
                <a:solidFill>
                  <a:schemeClr val="bg1"/>
                </a:solidFill>
                <a:latin typeface="Gabriola" pitchFamily="82" charset="0"/>
              </a:rPr>
              <a:pPr>
                <a:defRPr/>
              </a:pPr>
              <a:t>‹N›</a:t>
            </a:fld>
            <a:endParaRPr lang="he-IL" sz="1600" dirty="0">
              <a:solidFill>
                <a:schemeClr val="bg1"/>
              </a:solidFill>
              <a:latin typeface="Gabriola" pitchFamily="82" charset="0"/>
            </a:endParaRPr>
          </a:p>
        </p:txBody>
      </p:sp>
      <p:pic>
        <p:nvPicPr>
          <p:cNvPr id="6" name="Picture 4"/>
          <p:cNvPicPr>
            <a:picLocks noChangeAspect="1"/>
          </p:cNvPicPr>
          <p:nvPr userDrawn="1"/>
        </p:nvPicPr>
        <p:blipFill>
          <a:blip r:embed="rId2" cstate="print"/>
          <a:srcRect/>
          <a:stretch>
            <a:fillRect/>
          </a:stretch>
        </p:blipFill>
        <p:spPr bwMode="auto">
          <a:xfrm>
            <a:off x="107950" y="6180138"/>
            <a:ext cx="1871663" cy="549275"/>
          </a:xfrm>
          <a:prstGeom prst="rect">
            <a:avLst/>
          </a:prstGeom>
          <a:noFill/>
          <a:ln w="9525">
            <a:noFill/>
            <a:miter lim="800000"/>
            <a:headEnd/>
            <a:tailEnd/>
          </a:ln>
        </p:spPr>
      </p:pic>
      <p:sp>
        <p:nvSpPr>
          <p:cNvPr id="2" name="Title 1"/>
          <p:cNvSpPr>
            <a:spLocks noGrp="1"/>
          </p:cNvSpPr>
          <p:nvPr>
            <p:ph type="title"/>
          </p:nvPr>
        </p:nvSpPr>
        <p:spPr>
          <a:xfrm>
            <a:off x="1792288" y="4800600"/>
            <a:ext cx="5486400" cy="566738"/>
          </a:xfrm>
        </p:spPr>
        <p:txBody>
          <a:bodyPr anchor="b"/>
          <a:lstStyle>
            <a:lvl1pPr algn="l" rtl="0">
              <a:defRPr sz="2000" b="1">
                <a:solidFill>
                  <a:schemeClr val="bg2">
                    <a:lumMod val="50000"/>
                    <a:lumOff val="50000"/>
                  </a:schemeClr>
                </a:solidFill>
                <a:effectLst>
                  <a:outerShdw blurRad="38100" dist="38100" dir="2700000" algn="tl">
                    <a:srgbClr val="000000">
                      <a:alpha val="43137"/>
                    </a:srgbClr>
                  </a:outerShdw>
                </a:effectLst>
              </a:defRPr>
            </a:lvl1pPr>
          </a:lstStyle>
          <a:p>
            <a:r>
              <a:rPr lang="en-US" smtClean="0"/>
              <a:t>Click to edit Master title style</a:t>
            </a:r>
            <a:endParaRPr lang="he-IL" dirty="0"/>
          </a:p>
        </p:txBody>
      </p:sp>
      <p:sp>
        <p:nvSpPr>
          <p:cNvPr id="3" name="Picture Placeholder 2"/>
          <p:cNvSpPr>
            <a:spLocks noGrp="1"/>
          </p:cNvSpPr>
          <p:nvPr>
            <p:ph type="pic" idx="1"/>
          </p:nvPr>
        </p:nvSpPr>
        <p:spPr>
          <a:xfrm>
            <a:off x="1792288" y="612775"/>
            <a:ext cx="5486400" cy="4114800"/>
          </a:xfrm>
        </p:spPr>
        <p:txBody>
          <a:bodyPr/>
          <a:lstStyle>
            <a:lvl1pPr marL="0" indent="0" algn="l" rtl="0">
              <a:buNone/>
              <a:defRPr sz="3200">
                <a:solidFill>
                  <a:schemeClr val="tx1"/>
                </a:solidFill>
                <a:effectLs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he-IL" noProof="0"/>
          </a:p>
        </p:txBody>
      </p:sp>
      <p:sp>
        <p:nvSpPr>
          <p:cNvPr id="4" name="Text Placeholder 3"/>
          <p:cNvSpPr>
            <a:spLocks noGrp="1"/>
          </p:cNvSpPr>
          <p:nvPr>
            <p:ph type="body" sz="half" idx="2"/>
          </p:nvPr>
        </p:nvSpPr>
        <p:spPr>
          <a:xfrm>
            <a:off x="1792288" y="5367338"/>
            <a:ext cx="5486400" cy="804862"/>
          </a:xfrm>
        </p:spPr>
        <p:txBody>
          <a:bodyPr/>
          <a:lstStyle>
            <a:lvl1pPr marL="0" indent="0" algn="l" rtl="0">
              <a:buNone/>
              <a:defRPr sz="1400">
                <a:solidFill>
                  <a:schemeClr val="tx1"/>
                </a:solidFill>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260098" name="Rectangle 2"/>
          <p:cNvSpPr>
            <a:spLocks noGrp="1" noChangeArrowheads="1"/>
          </p:cNvSpPr>
          <p:nvPr>
            <p:ph type="title"/>
          </p:nvPr>
        </p:nvSpPr>
        <p:spPr bwMode="auto">
          <a:xfrm>
            <a:off x="611188" y="234950"/>
            <a:ext cx="7488237" cy="508000"/>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ru-RU" dirty="0" smtClean="0"/>
          </a:p>
        </p:txBody>
      </p:sp>
      <p:sp>
        <p:nvSpPr>
          <p:cNvPr id="1027" name="Rectangle 3"/>
          <p:cNvSpPr>
            <a:spLocks noGrp="1" noChangeArrowheads="1"/>
          </p:cNvSpPr>
          <p:nvPr>
            <p:ph type="body" idx="1"/>
          </p:nvPr>
        </p:nvSpPr>
        <p:spPr bwMode="auto">
          <a:xfrm>
            <a:off x="611188" y="981075"/>
            <a:ext cx="7488237" cy="52562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smtClean="0"/>
          </a:p>
        </p:txBody>
      </p:sp>
    </p:spTree>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 id="2147483782" r:id="rId12"/>
    <p:sldLayoutId id="2147483783" r:id="rId13"/>
  </p:sldLayoutIdLst>
  <p:txStyles>
    <p:titleStyle>
      <a:lvl1pPr algn="l" rtl="0" fontAlgn="base">
        <a:spcBef>
          <a:spcPct val="0"/>
        </a:spcBef>
        <a:spcAft>
          <a:spcPct val="0"/>
        </a:spcAft>
        <a:defRPr sz="3600">
          <a:solidFill>
            <a:srgbClr val="3D37EE"/>
          </a:solidFill>
          <a:effectLst>
            <a:outerShdw blurRad="38100" dist="38100" dir="2700000" algn="tl">
              <a:srgbClr val="000000">
                <a:alpha val="43137"/>
              </a:srgbClr>
            </a:outerShdw>
          </a:effectLst>
          <a:latin typeface="+mj-lt"/>
          <a:ea typeface="+mj-ea"/>
          <a:cs typeface="+mj-cs"/>
        </a:defRPr>
      </a:lvl1pPr>
      <a:lvl2pPr algn="l" rtl="0" fontAlgn="base">
        <a:spcBef>
          <a:spcPct val="0"/>
        </a:spcBef>
        <a:spcAft>
          <a:spcPct val="0"/>
        </a:spcAft>
        <a:defRPr sz="3600">
          <a:solidFill>
            <a:srgbClr val="3D37EE"/>
          </a:solidFill>
          <a:latin typeface="Arial" charset="0"/>
        </a:defRPr>
      </a:lvl2pPr>
      <a:lvl3pPr algn="l" rtl="0" fontAlgn="base">
        <a:spcBef>
          <a:spcPct val="0"/>
        </a:spcBef>
        <a:spcAft>
          <a:spcPct val="0"/>
        </a:spcAft>
        <a:defRPr sz="3600">
          <a:solidFill>
            <a:srgbClr val="3D37EE"/>
          </a:solidFill>
          <a:latin typeface="Arial" charset="0"/>
        </a:defRPr>
      </a:lvl3pPr>
      <a:lvl4pPr algn="l" rtl="0" fontAlgn="base">
        <a:spcBef>
          <a:spcPct val="0"/>
        </a:spcBef>
        <a:spcAft>
          <a:spcPct val="0"/>
        </a:spcAft>
        <a:defRPr sz="3600">
          <a:solidFill>
            <a:srgbClr val="3D37EE"/>
          </a:solidFill>
          <a:latin typeface="Arial" charset="0"/>
        </a:defRPr>
      </a:lvl4pPr>
      <a:lvl5pPr algn="l" rtl="0" fontAlgn="base">
        <a:spcBef>
          <a:spcPct val="0"/>
        </a:spcBef>
        <a:spcAft>
          <a:spcPct val="0"/>
        </a:spcAft>
        <a:defRPr sz="3600">
          <a:solidFill>
            <a:srgbClr val="3D37EE"/>
          </a:solidFill>
          <a:latin typeface="Arial" charset="0"/>
        </a:defRPr>
      </a:lvl5pPr>
      <a:lvl6pPr marL="457200" algn="l" rtl="1" eaLnBrk="1" fontAlgn="base" hangingPunct="1">
        <a:spcBef>
          <a:spcPct val="0"/>
        </a:spcBef>
        <a:spcAft>
          <a:spcPct val="0"/>
        </a:spcAft>
        <a:defRPr sz="3600">
          <a:solidFill>
            <a:schemeClr val="bg1"/>
          </a:solidFill>
          <a:latin typeface="Arial" charset="0"/>
        </a:defRPr>
      </a:lvl6pPr>
      <a:lvl7pPr marL="914400" algn="l" rtl="1" eaLnBrk="1" fontAlgn="base" hangingPunct="1">
        <a:spcBef>
          <a:spcPct val="0"/>
        </a:spcBef>
        <a:spcAft>
          <a:spcPct val="0"/>
        </a:spcAft>
        <a:defRPr sz="3600">
          <a:solidFill>
            <a:schemeClr val="bg1"/>
          </a:solidFill>
          <a:latin typeface="Arial" charset="0"/>
        </a:defRPr>
      </a:lvl7pPr>
      <a:lvl8pPr marL="1371600" algn="l" rtl="1" eaLnBrk="1" fontAlgn="base" hangingPunct="1">
        <a:spcBef>
          <a:spcPct val="0"/>
        </a:spcBef>
        <a:spcAft>
          <a:spcPct val="0"/>
        </a:spcAft>
        <a:defRPr sz="3600">
          <a:solidFill>
            <a:schemeClr val="bg1"/>
          </a:solidFill>
          <a:latin typeface="Arial" charset="0"/>
        </a:defRPr>
      </a:lvl8pPr>
      <a:lvl9pPr marL="1828800" algn="l" rtl="1" eaLnBrk="1" fontAlgn="base" hangingPunct="1">
        <a:spcBef>
          <a:spcPct val="0"/>
        </a:spcBef>
        <a:spcAft>
          <a:spcPct val="0"/>
        </a:spcAft>
        <a:defRPr sz="3600">
          <a:solidFill>
            <a:schemeClr val="bg1"/>
          </a:solidFill>
          <a:latin typeface="Arial" charset="0"/>
        </a:defRPr>
      </a:lvl9pPr>
    </p:titleStyle>
    <p:bodyStyle>
      <a:lvl1pPr marL="342900" indent="-342900" algn="l" rtl="0" fontAlgn="base">
        <a:lnSpc>
          <a:spcPct val="120000"/>
        </a:lnSpc>
        <a:spcBef>
          <a:spcPct val="20000"/>
        </a:spcBef>
        <a:spcAft>
          <a:spcPct val="0"/>
        </a:spcAft>
        <a:buChar char="•"/>
        <a:defRPr sz="2800">
          <a:solidFill>
            <a:schemeClr val="tx1"/>
          </a:solidFill>
          <a:latin typeface="+mn-lt"/>
          <a:ea typeface="+mn-ea"/>
          <a:cs typeface="+mn-cs"/>
        </a:defRPr>
      </a:lvl1pPr>
      <a:lvl2pPr marL="742950" indent="-285750" algn="l" rtl="0" fontAlgn="base">
        <a:lnSpc>
          <a:spcPct val="120000"/>
        </a:lnSpc>
        <a:spcBef>
          <a:spcPct val="20000"/>
        </a:spcBef>
        <a:spcAft>
          <a:spcPct val="0"/>
        </a:spcAft>
        <a:buChar char="–"/>
        <a:defRPr sz="2400" b="1">
          <a:solidFill>
            <a:schemeClr val="tx1"/>
          </a:solidFill>
          <a:latin typeface="+mn-lt"/>
        </a:defRPr>
      </a:lvl2pPr>
      <a:lvl3pPr marL="1143000" indent="-228600" algn="l" rtl="0" fontAlgn="base">
        <a:lnSpc>
          <a:spcPct val="120000"/>
        </a:lnSpc>
        <a:spcBef>
          <a:spcPct val="20000"/>
        </a:spcBef>
        <a:spcAft>
          <a:spcPct val="0"/>
        </a:spcAft>
        <a:buChar char="•"/>
        <a:defRPr sz="2400">
          <a:solidFill>
            <a:schemeClr val="tx1"/>
          </a:solidFill>
          <a:latin typeface="+mn-lt"/>
        </a:defRPr>
      </a:lvl3pPr>
      <a:lvl4pPr marL="1600200" indent="-228600" algn="l" rtl="0" fontAlgn="base">
        <a:lnSpc>
          <a:spcPct val="120000"/>
        </a:lnSpc>
        <a:spcBef>
          <a:spcPct val="20000"/>
        </a:spcBef>
        <a:spcAft>
          <a:spcPct val="0"/>
        </a:spcAft>
        <a:buChar char="–"/>
        <a:defRPr sz="2000">
          <a:solidFill>
            <a:schemeClr val="tx1"/>
          </a:solidFill>
          <a:latin typeface="+mn-lt"/>
        </a:defRPr>
      </a:lvl4pPr>
      <a:lvl5pPr marL="2057400" indent="-228600" algn="l" rtl="0" fontAlgn="base">
        <a:lnSpc>
          <a:spcPct val="120000"/>
        </a:lnSpc>
        <a:spcBef>
          <a:spcPct val="20000"/>
        </a:spcBef>
        <a:spcAft>
          <a:spcPct val="0"/>
        </a:spcAft>
        <a:buChar char="»"/>
        <a:defRPr sz="2000">
          <a:solidFill>
            <a:schemeClr val="tx1"/>
          </a:solidFill>
          <a:latin typeface="+mn-lt"/>
        </a:defRPr>
      </a:lvl5pPr>
      <a:lvl6pPr marL="2514600" indent="-228600" algn="r" rtl="1" eaLnBrk="1" fontAlgn="base" hangingPunct="1">
        <a:spcBef>
          <a:spcPct val="20000"/>
        </a:spcBef>
        <a:spcAft>
          <a:spcPct val="0"/>
        </a:spcAft>
        <a:buChar char="»"/>
        <a:defRPr sz="2000">
          <a:solidFill>
            <a:schemeClr val="bg1"/>
          </a:solidFill>
          <a:latin typeface="+mn-lt"/>
        </a:defRPr>
      </a:lvl6pPr>
      <a:lvl7pPr marL="2971800" indent="-228600" algn="r" rtl="1" eaLnBrk="1" fontAlgn="base" hangingPunct="1">
        <a:spcBef>
          <a:spcPct val="20000"/>
        </a:spcBef>
        <a:spcAft>
          <a:spcPct val="0"/>
        </a:spcAft>
        <a:buChar char="»"/>
        <a:defRPr sz="2000">
          <a:solidFill>
            <a:schemeClr val="bg1"/>
          </a:solidFill>
          <a:latin typeface="+mn-lt"/>
        </a:defRPr>
      </a:lvl7pPr>
      <a:lvl8pPr marL="3429000" indent="-228600" algn="r" rtl="1" eaLnBrk="1" fontAlgn="base" hangingPunct="1">
        <a:spcBef>
          <a:spcPct val="20000"/>
        </a:spcBef>
        <a:spcAft>
          <a:spcPct val="0"/>
        </a:spcAft>
        <a:buChar char="»"/>
        <a:defRPr sz="2000">
          <a:solidFill>
            <a:schemeClr val="bg1"/>
          </a:solidFill>
          <a:latin typeface="+mn-lt"/>
        </a:defRPr>
      </a:lvl8pPr>
      <a:lvl9pPr marL="3886200" indent="-228600" algn="r" rtl="1" eaLnBrk="1" fontAlgn="base" hangingPunct="1">
        <a:spcBef>
          <a:spcPct val="20000"/>
        </a:spcBef>
        <a:spcAft>
          <a:spcPct val="0"/>
        </a:spcAft>
        <a:buChar char="»"/>
        <a:defRPr sz="2000">
          <a:solidFill>
            <a:schemeClr val="bg1"/>
          </a:solidFill>
          <a:latin typeface="+mn-lt"/>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13.xml"/><Relationship Id="rId5" Type="http://schemas.openxmlformats.org/officeDocument/2006/relationships/image" Target="../media/image14.pn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hyperlink" Target="http://cloudvalue.com/" TargetMode="Externa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Rectangle 2"/>
          <p:cNvSpPr>
            <a:spLocks noGrp="1" noChangeArrowheads="1"/>
          </p:cNvSpPr>
          <p:nvPr>
            <p:ph type="ctrTitle"/>
          </p:nvPr>
        </p:nvSpPr>
        <p:spPr>
          <a:xfrm>
            <a:off x="395288" y="5813425"/>
            <a:ext cx="7916862" cy="792163"/>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p>
            <a:pPr algn="l">
              <a:defRPr/>
            </a:pPr>
            <a:r>
              <a:rPr lang="en-US" sz="2800" dirty="0" smtClean="0">
                <a:solidFill>
                  <a:srgbClr val="01497C"/>
                </a:solidFill>
              </a:rPr>
              <a:t>Introducing Windows Azure</a:t>
            </a:r>
            <a:endParaRPr lang="uk-UA" sz="2800" dirty="0">
              <a:solidFill>
                <a:srgbClr val="01497C"/>
              </a:solidFill>
            </a:endParaRPr>
          </a:p>
        </p:txBody>
      </p:sp>
      <p:pic>
        <p:nvPicPr>
          <p:cNvPr id="15363" name="Picture 3"/>
          <p:cNvPicPr>
            <a:picLocks noChangeAspect="1" noChangeArrowheads="1"/>
          </p:cNvPicPr>
          <p:nvPr/>
        </p:nvPicPr>
        <p:blipFill>
          <a:blip r:embed="rId3" cstate="print"/>
          <a:srcRect/>
          <a:stretch>
            <a:fillRect/>
          </a:stretch>
        </p:blipFill>
        <p:spPr bwMode="auto">
          <a:xfrm>
            <a:off x="6596063" y="5949950"/>
            <a:ext cx="2297112" cy="574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p>
            <a:pPr>
              <a:defRPr/>
            </a:pPr>
            <a:r>
              <a:rPr lang="en-US" dirty="0" smtClean="0"/>
              <a:t>Windows Azure</a:t>
            </a:r>
            <a:endParaRPr lang="en-US" dirty="0"/>
          </a:p>
        </p:txBody>
      </p:sp>
      <p:sp>
        <p:nvSpPr>
          <p:cNvPr id="24579" name="Content Placeholder 2"/>
          <p:cNvSpPr>
            <a:spLocks noGrp="1"/>
          </p:cNvSpPr>
          <p:nvPr>
            <p:ph idx="1"/>
          </p:nvPr>
        </p:nvSpPr>
        <p:spPr>
          <a:xfrm>
            <a:off x="611188" y="923925"/>
            <a:ext cx="7488237" cy="5256213"/>
          </a:xfrm>
        </p:spPr>
        <p:txBody>
          <a:bodyPr/>
          <a:lstStyle/>
          <a:p>
            <a:r>
              <a:rPr lang="en-US" smtClean="0"/>
              <a:t>Platform as a Service</a:t>
            </a:r>
          </a:p>
          <a:p>
            <a:pPr lvl="1"/>
            <a:r>
              <a:rPr lang="en-US" smtClean="0"/>
              <a:t>Application Platform in the Cloud</a:t>
            </a:r>
          </a:p>
          <a:p>
            <a:r>
              <a:rPr lang="en-US" smtClean="0"/>
              <a:t>Provides:</a:t>
            </a:r>
          </a:p>
          <a:p>
            <a:pPr lvl="1"/>
            <a:r>
              <a:rPr lang="en-US" i="1" smtClean="0"/>
              <a:t>Compute</a:t>
            </a:r>
            <a:endParaRPr lang="en-US" smtClean="0"/>
          </a:p>
          <a:p>
            <a:pPr lvl="2"/>
            <a:r>
              <a:rPr lang="en-US" smtClean="0"/>
              <a:t>Web, Worker &amp; VM Role</a:t>
            </a:r>
          </a:p>
          <a:p>
            <a:pPr lvl="1"/>
            <a:r>
              <a:rPr lang="en-US" i="1" smtClean="0"/>
              <a:t>Storage</a:t>
            </a:r>
          </a:p>
          <a:p>
            <a:pPr lvl="2"/>
            <a:r>
              <a:rPr lang="en-US" i="1" smtClean="0"/>
              <a:t>Blob, Table, Queue &amp; Azure SQL Server</a:t>
            </a:r>
          </a:p>
          <a:p>
            <a:pPr lvl="1"/>
            <a:r>
              <a:rPr lang="en-US" smtClean="0"/>
              <a:t> Application </a:t>
            </a:r>
            <a:r>
              <a:rPr lang="en-US" i="1" smtClean="0"/>
              <a:t>Fabric</a:t>
            </a:r>
          </a:p>
          <a:p>
            <a:pPr lvl="2"/>
            <a:r>
              <a:rPr lang="en-US" i="1" smtClean="0"/>
              <a:t>Service Bus, Access Control, (Future: Cache, Integration &amp; Composite)</a:t>
            </a:r>
          </a:p>
          <a:p>
            <a:endParaRPr lang="en-US"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838" y="2565400"/>
            <a:ext cx="7772400" cy="1362075"/>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p>
            <a:pPr>
              <a:defRPr/>
            </a:pPr>
            <a:r>
              <a:rPr lang="en-US" dirty="0" smtClean="0"/>
              <a:t>Inside Windows Azure:</a:t>
            </a:r>
            <a:br>
              <a:rPr lang="en-US" dirty="0" smtClean="0"/>
            </a:br>
            <a:r>
              <a:rPr lang="en-US" dirty="0" smtClean="0"/>
              <a:t>The Cloud Operating System</a:t>
            </a:r>
            <a:endParaRPr lang="en-US" dirty="0"/>
          </a:p>
        </p:txBody>
      </p:sp>
    </p:spTree>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p>
            <a:pPr>
              <a:defRPr/>
            </a:pPr>
            <a:r>
              <a:rPr lang="en-US" dirty="0" smtClean="0"/>
              <a:t>Windows Azure</a:t>
            </a:r>
            <a:endParaRPr lang="en-US" dirty="0"/>
          </a:p>
        </p:txBody>
      </p:sp>
      <p:sp>
        <p:nvSpPr>
          <p:cNvPr id="26627" name="Content Placeholder 2"/>
          <p:cNvSpPr>
            <a:spLocks noGrp="1"/>
          </p:cNvSpPr>
          <p:nvPr>
            <p:ph idx="1"/>
          </p:nvPr>
        </p:nvSpPr>
        <p:spPr>
          <a:xfrm>
            <a:off x="388938" y="908050"/>
            <a:ext cx="8364537" cy="4586288"/>
          </a:xfrm>
        </p:spPr>
        <p:txBody>
          <a:bodyPr/>
          <a:lstStyle/>
          <a:p>
            <a:r>
              <a:rPr lang="en-US" sz="2400" smtClean="0"/>
              <a:t>Windows Azure is an OS for the data center</a:t>
            </a:r>
          </a:p>
          <a:p>
            <a:pPr lvl="1"/>
            <a:r>
              <a:rPr lang="en-US" sz="2000" smtClean="0"/>
              <a:t>Model: Treat the data center as a machine</a:t>
            </a:r>
          </a:p>
          <a:p>
            <a:pPr lvl="1"/>
            <a:r>
              <a:rPr lang="en-US" sz="2000" smtClean="0"/>
              <a:t>Handles resource management, provisioning, and monitoring</a:t>
            </a:r>
          </a:p>
          <a:p>
            <a:pPr lvl="1"/>
            <a:r>
              <a:rPr lang="en-US" sz="2000" smtClean="0"/>
              <a:t>Manages application lifecycle</a:t>
            </a:r>
          </a:p>
          <a:p>
            <a:pPr lvl="1"/>
            <a:r>
              <a:rPr lang="en-US" sz="2000" smtClean="0"/>
              <a:t>Allows developers to concentrate on business logic</a:t>
            </a:r>
          </a:p>
          <a:p>
            <a:r>
              <a:rPr lang="en-US" sz="2400" smtClean="0"/>
              <a:t>Provides shared pool of compute, disk and network</a:t>
            </a:r>
          </a:p>
          <a:p>
            <a:pPr lvl="1"/>
            <a:r>
              <a:rPr lang="en-US" sz="2000" smtClean="0"/>
              <a:t>Virtualized storage, compute and network</a:t>
            </a:r>
          </a:p>
          <a:p>
            <a:pPr lvl="1"/>
            <a:r>
              <a:rPr lang="en-US" sz="2000" smtClean="0"/>
              <a:t>Illusion of boundless resources</a:t>
            </a:r>
          </a:p>
          <a:p>
            <a:r>
              <a:rPr lang="en-US" sz="2400" smtClean="0"/>
              <a:t>Provides common building blocks for distributed applications</a:t>
            </a:r>
          </a:p>
          <a:p>
            <a:pPr lvl="1"/>
            <a:r>
              <a:rPr lang="en-US" sz="2000" smtClean="0"/>
              <a:t>Reliable queuing, simple structured storage, SQL storage</a:t>
            </a:r>
          </a:p>
          <a:p>
            <a:pPr lvl="1"/>
            <a:r>
              <a:rPr lang="en-US" sz="2000" smtClean="0"/>
              <a:t>Application services like access control and connectivity</a:t>
            </a:r>
          </a:p>
        </p:txBody>
      </p:sp>
    </p:spTree>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938" y="228600"/>
            <a:ext cx="8364537" cy="60960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p>
            <a:pPr>
              <a:defRPr/>
            </a:pPr>
            <a:r>
              <a:rPr lang="en-US" dirty="0" smtClean="0">
                <a:solidFill>
                  <a:schemeClr val="bg2">
                    <a:lumMod val="50000"/>
                    <a:lumOff val="50000"/>
                  </a:schemeClr>
                </a:solidFill>
              </a:rPr>
              <a:t>Windows Azure Components </a:t>
            </a:r>
            <a:endParaRPr lang="en-US" dirty="0">
              <a:solidFill>
                <a:schemeClr val="bg2">
                  <a:lumMod val="50000"/>
                  <a:lumOff val="50000"/>
                </a:schemeClr>
              </a:solidFill>
            </a:endParaRPr>
          </a:p>
        </p:txBody>
      </p:sp>
      <p:graphicFrame>
        <p:nvGraphicFramePr>
          <p:cNvPr id="5" name="Table 4"/>
          <p:cNvGraphicFramePr>
            <a:graphicFrameLocks noGrp="1"/>
          </p:cNvGraphicFramePr>
          <p:nvPr/>
        </p:nvGraphicFramePr>
        <p:xfrm>
          <a:off x="900113" y="1557338"/>
          <a:ext cx="7156648" cy="3606800"/>
        </p:xfrm>
        <a:graphic>
          <a:graphicData uri="http://schemas.openxmlformats.org/drawingml/2006/table">
            <a:tbl>
              <a:tblPr firstRow="1" bandRow="1">
                <a:tableStyleId>{5C22544A-7EE6-4342-B048-85BDC9FD1C3A}</a:tableStyleId>
              </a:tblPr>
              <a:tblGrid>
                <a:gridCol w="2385549"/>
                <a:gridCol w="4771099"/>
              </a:tblGrid>
              <a:tr h="370840">
                <a:tc>
                  <a:txBody>
                    <a:bodyPr/>
                    <a:lstStyle/>
                    <a:p>
                      <a:pPr algn="l"/>
                      <a:r>
                        <a:rPr lang="en-US" dirty="0" smtClean="0"/>
                        <a:t>     </a:t>
                      </a:r>
                      <a:endParaRPr lang="en-US" dirty="0"/>
                    </a:p>
                  </a:txBody>
                  <a:tcPr/>
                </a:tc>
                <a:tc>
                  <a:txBody>
                    <a:bodyPr/>
                    <a:lstStyle/>
                    <a:p>
                      <a:pPr algn="l"/>
                      <a:r>
                        <a:rPr lang="en-US" dirty="0" smtClean="0"/>
                        <a:t>Windows Azure </a:t>
                      </a:r>
                      <a:r>
                        <a:rPr lang="en-US" dirty="0" err="1" smtClean="0"/>
                        <a:t>PaaS</a:t>
                      </a:r>
                      <a:endParaRPr lang="en-US" dirty="0"/>
                    </a:p>
                  </a:txBody>
                  <a:tcPr/>
                </a:tc>
              </a:tr>
              <a:tr h="370840">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dirty="0" smtClean="0">
                          <a:solidFill>
                            <a:srgbClr val="FFFF00"/>
                          </a:solidFill>
                        </a:rPr>
                        <a:t>Applications</a:t>
                      </a:r>
                    </a:p>
                  </a:txBody>
                  <a:tcPr>
                    <a:solidFill>
                      <a:schemeClr val="accent1"/>
                    </a:solid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dirty="0" smtClean="0"/>
                        <a:t>Windows Azure Service Model</a:t>
                      </a:r>
                    </a:p>
                  </a:txBody>
                  <a:tcPr/>
                </a:tc>
              </a:tr>
              <a:tr h="370840">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dirty="0" smtClean="0">
                          <a:solidFill>
                            <a:srgbClr val="FFFF00"/>
                          </a:solidFill>
                        </a:rPr>
                        <a:t>Runtimes</a:t>
                      </a:r>
                    </a:p>
                  </a:txBody>
                  <a:tcPr>
                    <a:solidFill>
                      <a:schemeClr val="accent1"/>
                    </a:solid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dirty="0" smtClean="0"/>
                        <a:t>.NET 3.5/4,</a:t>
                      </a:r>
                      <a:r>
                        <a:rPr lang="en-US" baseline="0" dirty="0" smtClean="0"/>
                        <a:t> ASP .NET, PHP</a:t>
                      </a:r>
                      <a:endParaRPr lang="en-US" dirty="0" smtClean="0"/>
                    </a:p>
                  </a:txBody>
                  <a:tcPr/>
                </a:tc>
              </a:tr>
              <a:tr h="370840">
                <a:tc>
                  <a:txBody>
                    <a:bodyPr/>
                    <a:lstStyle/>
                    <a:p>
                      <a:pPr algn="l"/>
                      <a:r>
                        <a:rPr lang="en-US" dirty="0" smtClean="0">
                          <a:solidFill>
                            <a:srgbClr val="FFFF00"/>
                          </a:solidFill>
                        </a:rPr>
                        <a:t>Operating System</a:t>
                      </a:r>
                      <a:endParaRPr lang="en-US" dirty="0">
                        <a:solidFill>
                          <a:srgbClr val="FFFF00"/>
                        </a:solidFill>
                      </a:endParaRPr>
                    </a:p>
                  </a:txBody>
                  <a:tcPr>
                    <a:solidFill>
                      <a:schemeClr val="accent1"/>
                    </a:solid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dirty="0" smtClean="0"/>
                        <a:t>Windows Server 2008/R2-Compatible</a:t>
                      </a:r>
                      <a:r>
                        <a:rPr lang="en-US" baseline="0" dirty="0" smtClean="0"/>
                        <a:t> OS</a:t>
                      </a:r>
                      <a:endParaRPr lang="en-US" dirty="0" smtClean="0"/>
                    </a:p>
                  </a:txBody>
                  <a:tcPr/>
                </a:tc>
              </a:tr>
              <a:tr h="370840">
                <a:tc>
                  <a:txBody>
                    <a:bodyPr/>
                    <a:lstStyle/>
                    <a:p>
                      <a:pPr algn="l"/>
                      <a:r>
                        <a:rPr lang="en-US" dirty="0" smtClean="0">
                          <a:solidFill>
                            <a:srgbClr val="FFFF00"/>
                          </a:solidFill>
                        </a:rPr>
                        <a:t>Virtualization</a:t>
                      </a:r>
                      <a:endParaRPr lang="en-US" dirty="0">
                        <a:solidFill>
                          <a:srgbClr val="FFFF00"/>
                        </a:solidFill>
                      </a:endParaRPr>
                    </a:p>
                  </a:txBody>
                  <a:tcPr>
                    <a:solidFill>
                      <a:schemeClr val="accent1"/>
                    </a:solidFill>
                  </a:tcPr>
                </a:tc>
                <a:tc>
                  <a:txBody>
                    <a:bodyPr/>
                    <a:lstStyle/>
                    <a:p>
                      <a:pPr algn="l"/>
                      <a:r>
                        <a:rPr lang="en-US" baseline="0" dirty="0" smtClean="0"/>
                        <a:t>Windows Azure Hypervisor</a:t>
                      </a:r>
                      <a:endParaRPr lang="en-US" dirty="0"/>
                    </a:p>
                  </a:txBody>
                  <a:tcPr/>
                </a:tc>
              </a:tr>
              <a:tr h="370840">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dirty="0" smtClean="0">
                          <a:solidFill>
                            <a:srgbClr val="FFFF00"/>
                          </a:solidFill>
                        </a:rPr>
                        <a:t>Server</a:t>
                      </a:r>
                    </a:p>
                  </a:txBody>
                  <a:tcPr>
                    <a:solidFill>
                      <a:schemeClr val="accent1"/>
                    </a:solid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dirty="0" smtClean="0"/>
                        <a:t>Microsoft Blades</a:t>
                      </a:r>
                    </a:p>
                  </a:txBody>
                  <a:tcPr/>
                </a:tc>
              </a:tr>
              <a:tr h="370840">
                <a:tc>
                  <a:txBody>
                    <a:bodyPr/>
                    <a:lstStyle/>
                    <a:p>
                      <a:pPr algn="l"/>
                      <a:r>
                        <a:rPr lang="en-US" dirty="0" smtClean="0">
                          <a:solidFill>
                            <a:srgbClr val="FFFF00"/>
                          </a:solidFill>
                        </a:rPr>
                        <a:t>Database</a:t>
                      </a:r>
                      <a:endParaRPr lang="en-US" dirty="0">
                        <a:solidFill>
                          <a:srgbClr val="FFFF00"/>
                        </a:solidFill>
                      </a:endParaRPr>
                    </a:p>
                  </a:txBody>
                  <a:tcPr>
                    <a:solidFill>
                      <a:schemeClr val="accent1"/>
                    </a:solidFill>
                  </a:tcPr>
                </a:tc>
                <a:tc>
                  <a:txBody>
                    <a:bodyPr/>
                    <a:lstStyle/>
                    <a:p>
                      <a:pPr algn="l"/>
                      <a:r>
                        <a:rPr lang="en-US" baseline="0" dirty="0" smtClean="0"/>
                        <a:t>SQL Azure</a:t>
                      </a:r>
                      <a:endParaRPr lang="en-US" dirty="0"/>
                    </a:p>
                  </a:txBody>
                  <a:tcPr/>
                </a:tc>
              </a:tr>
              <a:tr h="370840">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dirty="0" smtClean="0">
                          <a:solidFill>
                            <a:srgbClr val="FFFF00"/>
                          </a:solidFill>
                        </a:rPr>
                        <a:t>Storage</a:t>
                      </a:r>
                    </a:p>
                  </a:txBody>
                  <a:tcPr>
                    <a:solidFill>
                      <a:schemeClr val="accent1"/>
                    </a:solid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dirty="0" smtClean="0"/>
                        <a:t>Windows Azure Storage (Blob, Queue, Table)</a:t>
                      </a:r>
                    </a:p>
                  </a:txBody>
                  <a:tcPr/>
                </a:tc>
              </a:tr>
              <a:tr h="370840">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dirty="0" smtClean="0">
                          <a:solidFill>
                            <a:srgbClr val="FFFF00"/>
                          </a:solidFill>
                        </a:rPr>
                        <a:t>Networking</a:t>
                      </a:r>
                    </a:p>
                  </a:txBody>
                  <a:tcPr>
                    <a:solidFill>
                      <a:schemeClr val="accent1"/>
                    </a:solid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dirty="0" smtClean="0"/>
                        <a:t>Windows</a:t>
                      </a:r>
                      <a:r>
                        <a:rPr lang="en-US" baseline="0" dirty="0" smtClean="0"/>
                        <a:t> </a:t>
                      </a:r>
                      <a:r>
                        <a:rPr lang="en-US" dirty="0" smtClean="0"/>
                        <a:t>Azure-Configured</a:t>
                      </a:r>
                      <a:r>
                        <a:rPr lang="en-US" baseline="0" dirty="0" smtClean="0"/>
                        <a:t> </a:t>
                      </a:r>
                      <a:r>
                        <a:rPr lang="en-US" dirty="0" smtClean="0"/>
                        <a:t>Networking</a:t>
                      </a:r>
                    </a:p>
                  </a:txBody>
                  <a:tcPr/>
                </a:tc>
              </a:tr>
            </a:tbl>
          </a:graphicData>
        </a:graphic>
      </p:graphicFrame>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p>
            <a:pPr>
              <a:defRPr/>
            </a:pPr>
            <a:r>
              <a:rPr lang="en-US" dirty="0" smtClean="0"/>
              <a:t>Modeling Cloud Applications</a:t>
            </a:r>
            <a:endParaRPr lang="en-US" dirty="0"/>
          </a:p>
        </p:txBody>
      </p:sp>
      <p:sp>
        <p:nvSpPr>
          <p:cNvPr id="28675" name="Content Placeholder 2"/>
          <p:cNvSpPr>
            <a:spLocks noGrp="1"/>
          </p:cNvSpPr>
          <p:nvPr>
            <p:ph idx="1"/>
          </p:nvPr>
        </p:nvSpPr>
        <p:spPr>
          <a:xfrm>
            <a:off x="388938" y="1150938"/>
            <a:ext cx="8364537" cy="3430587"/>
          </a:xfrm>
        </p:spPr>
        <p:txBody>
          <a:bodyPr/>
          <a:lstStyle/>
          <a:p>
            <a:r>
              <a:rPr lang="en-US" smtClean="0"/>
              <a:t>A cloud application is typically made up of different components</a:t>
            </a:r>
          </a:p>
          <a:p>
            <a:pPr lvl="1"/>
            <a:r>
              <a:rPr lang="en-US" smtClean="0"/>
              <a:t>Front end: e.g. load-balanced stateless web servers</a:t>
            </a:r>
          </a:p>
          <a:p>
            <a:pPr lvl="1"/>
            <a:r>
              <a:rPr lang="en-US" smtClean="0"/>
              <a:t>Middle worker tier: e.g. order processing, encoding</a:t>
            </a:r>
          </a:p>
          <a:p>
            <a:pPr lvl="1"/>
            <a:r>
              <a:rPr lang="en-US" smtClean="0"/>
              <a:t>Backend storage: e.g. SQL tables or files</a:t>
            </a:r>
          </a:p>
          <a:p>
            <a:pPr lvl="1"/>
            <a:r>
              <a:rPr lang="en-US" smtClean="0"/>
              <a:t>Multiple instances of each for scalability and availability</a:t>
            </a:r>
          </a:p>
        </p:txBody>
      </p:sp>
    </p:spTree>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p>
            <a:pPr>
              <a:defRPr/>
            </a:pPr>
            <a:r>
              <a:rPr lang="en-US" smtClean="0"/>
              <a:t>The Windows Azure Service Model</a:t>
            </a:r>
            <a:endParaRPr lang="en-US" dirty="0"/>
          </a:p>
        </p:txBody>
      </p:sp>
      <p:sp>
        <p:nvSpPr>
          <p:cNvPr id="29699" name="Content Placeholder 2"/>
          <p:cNvSpPr>
            <a:spLocks noGrp="1"/>
          </p:cNvSpPr>
          <p:nvPr>
            <p:ph idx="1"/>
          </p:nvPr>
        </p:nvSpPr>
        <p:spPr>
          <a:xfrm>
            <a:off x="611188" y="923925"/>
            <a:ext cx="7488237" cy="5256213"/>
          </a:xfrm>
        </p:spPr>
        <p:txBody>
          <a:bodyPr/>
          <a:lstStyle/>
          <a:p>
            <a:r>
              <a:rPr lang="en-US" sz="2400" smtClean="0"/>
              <a:t>A Windows Azure application is called a “service”</a:t>
            </a:r>
          </a:p>
          <a:p>
            <a:pPr lvl="1"/>
            <a:r>
              <a:rPr lang="en-US" sz="2000" smtClean="0"/>
              <a:t>Definition information</a:t>
            </a:r>
          </a:p>
          <a:p>
            <a:pPr lvl="1"/>
            <a:r>
              <a:rPr lang="en-US" sz="2000" smtClean="0"/>
              <a:t>Configuration information</a:t>
            </a:r>
          </a:p>
          <a:p>
            <a:pPr lvl="1"/>
            <a:r>
              <a:rPr lang="en-US" sz="2000" smtClean="0"/>
              <a:t>At least one “role”</a:t>
            </a:r>
          </a:p>
          <a:p>
            <a:r>
              <a:rPr lang="en-US" sz="2400" smtClean="0"/>
              <a:t>Roles are like DLLs in the service “process”</a:t>
            </a:r>
          </a:p>
          <a:p>
            <a:pPr lvl="1"/>
            <a:r>
              <a:rPr lang="en-US" sz="2000" smtClean="0"/>
              <a:t>Collection of code with an entry point that runs in its own virtual machine</a:t>
            </a:r>
          </a:p>
          <a:p>
            <a:r>
              <a:rPr lang="en-US" sz="2400" smtClean="0"/>
              <a:t>There are currently three role types:</a:t>
            </a:r>
          </a:p>
          <a:p>
            <a:pPr lvl="1"/>
            <a:r>
              <a:rPr lang="en-US" sz="2000" smtClean="0"/>
              <a:t>Web Role: IIS7 and ASP.NET in Windows Azure-supplied OS</a:t>
            </a:r>
          </a:p>
          <a:p>
            <a:pPr lvl="1"/>
            <a:r>
              <a:rPr lang="en-US" sz="2000" smtClean="0"/>
              <a:t>Worker Role: arbitrary code in Windows Azure-supplied OS</a:t>
            </a:r>
          </a:p>
          <a:p>
            <a:pPr lvl="1"/>
            <a:r>
              <a:rPr lang="en-US" sz="2000" smtClean="0"/>
              <a:t>VM Role: uploaded VHD with customer-supplied OS</a:t>
            </a:r>
          </a:p>
        </p:txBody>
      </p:sp>
    </p:spTree>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88938" y="228600"/>
            <a:ext cx="8364537" cy="60960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p>
            <a:pPr>
              <a:defRPr/>
            </a:pPr>
            <a:r>
              <a:rPr lang="en-US" dirty="0" smtClean="0">
                <a:solidFill>
                  <a:schemeClr val="bg2">
                    <a:lumMod val="50000"/>
                    <a:lumOff val="50000"/>
                  </a:schemeClr>
                </a:solidFill>
              </a:rPr>
              <a:t>Role Contents</a:t>
            </a:r>
            <a:endParaRPr lang="en-US" dirty="0">
              <a:solidFill>
                <a:schemeClr val="bg2">
                  <a:lumMod val="50000"/>
                  <a:lumOff val="50000"/>
                </a:schemeClr>
              </a:solidFill>
            </a:endParaRPr>
          </a:p>
        </p:txBody>
      </p:sp>
      <p:sp>
        <p:nvSpPr>
          <p:cNvPr id="30723" name="Content Placeholder 2"/>
          <p:cNvSpPr>
            <a:spLocks noGrp="1"/>
          </p:cNvSpPr>
          <p:nvPr>
            <p:ph type="body" sz="quarter" idx="10"/>
          </p:nvPr>
        </p:nvSpPr>
        <p:spPr>
          <a:xfrm>
            <a:off x="388938" y="908050"/>
            <a:ext cx="5478462" cy="4919663"/>
          </a:xfrm>
        </p:spPr>
        <p:txBody>
          <a:bodyPr/>
          <a:lstStyle/>
          <a:p>
            <a:r>
              <a:rPr lang="en-US" sz="2300" smtClean="0"/>
              <a:t>Definition: </a:t>
            </a:r>
          </a:p>
          <a:p>
            <a:pPr lvl="1"/>
            <a:r>
              <a:rPr lang="en-US" sz="2000" smtClean="0"/>
              <a:t>Role name</a:t>
            </a:r>
          </a:p>
          <a:p>
            <a:pPr lvl="1"/>
            <a:r>
              <a:rPr lang="en-US" sz="2000" smtClean="0"/>
              <a:t>Role type</a:t>
            </a:r>
          </a:p>
          <a:p>
            <a:pPr lvl="1"/>
            <a:r>
              <a:rPr lang="en-US" sz="2000" smtClean="0"/>
              <a:t>VM size (e.g. small, medium, etc.)</a:t>
            </a:r>
          </a:p>
          <a:p>
            <a:pPr lvl="1"/>
            <a:r>
              <a:rPr lang="en-US" sz="2000" smtClean="0"/>
              <a:t>Network endpoints</a:t>
            </a:r>
          </a:p>
          <a:p>
            <a:r>
              <a:rPr lang="en-US" sz="2300" smtClean="0"/>
              <a:t>Code: </a:t>
            </a:r>
          </a:p>
          <a:p>
            <a:pPr lvl="1"/>
            <a:r>
              <a:rPr lang="en-US" sz="2000" smtClean="0"/>
              <a:t>Web/Worker Role: Hosted DLL </a:t>
            </a:r>
            <a:br>
              <a:rPr lang="en-US" sz="2000" smtClean="0"/>
            </a:br>
            <a:r>
              <a:rPr lang="en-US" sz="2000" smtClean="0"/>
              <a:t>and other executables</a:t>
            </a:r>
          </a:p>
          <a:p>
            <a:pPr lvl="1"/>
            <a:r>
              <a:rPr lang="en-US" sz="2000" smtClean="0"/>
              <a:t>VM Role: VHD</a:t>
            </a:r>
          </a:p>
          <a:p>
            <a:r>
              <a:rPr lang="en-US" sz="2300" smtClean="0"/>
              <a:t>Configuration:</a:t>
            </a:r>
          </a:p>
          <a:p>
            <a:pPr lvl="1"/>
            <a:r>
              <a:rPr lang="en-US" sz="2000" smtClean="0"/>
              <a:t>Number of instances</a:t>
            </a:r>
          </a:p>
          <a:p>
            <a:pPr lvl="1"/>
            <a:r>
              <a:rPr lang="en-US" sz="2000" smtClean="0"/>
              <a:t>Number of update and fault domains</a:t>
            </a: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938" y="228600"/>
            <a:ext cx="8364537" cy="60960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p>
            <a:pPr>
              <a:defRPr/>
            </a:pPr>
            <a:r>
              <a:rPr lang="en-US" dirty="0" smtClean="0">
                <a:solidFill>
                  <a:schemeClr val="bg2">
                    <a:lumMod val="50000"/>
                    <a:lumOff val="50000"/>
                  </a:schemeClr>
                </a:solidFill>
              </a:rPr>
              <a:t>Service Model Files</a:t>
            </a:r>
            <a:endParaRPr lang="en-US" dirty="0">
              <a:solidFill>
                <a:schemeClr val="bg2">
                  <a:lumMod val="50000"/>
                  <a:lumOff val="50000"/>
                </a:schemeClr>
              </a:solidFill>
            </a:endParaRPr>
          </a:p>
        </p:txBody>
      </p:sp>
      <p:sp>
        <p:nvSpPr>
          <p:cNvPr id="31747" name="Text Placeholder 2"/>
          <p:cNvSpPr>
            <a:spLocks noGrp="1"/>
          </p:cNvSpPr>
          <p:nvPr>
            <p:ph type="body" sz="quarter" idx="10"/>
          </p:nvPr>
        </p:nvSpPr>
        <p:spPr>
          <a:xfrm>
            <a:off x="388938" y="1052513"/>
            <a:ext cx="5173662" cy="3743325"/>
          </a:xfrm>
        </p:spPr>
        <p:txBody>
          <a:bodyPr/>
          <a:lstStyle/>
          <a:p>
            <a:r>
              <a:rPr lang="en-US" smtClean="0"/>
              <a:t>Service definition is in ServiceDefinition.csdef</a:t>
            </a:r>
          </a:p>
          <a:p>
            <a:r>
              <a:rPr lang="en-US" smtClean="0"/>
              <a:t>Service configuration is in ServiceConfiguration.cscfg</a:t>
            </a:r>
          </a:p>
          <a:p>
            <a:r>
              <a:rPr lang="en-US" smtClean="0"/>
              <a:t>CSPack program Zips service binaries and definition into service package file (service.cscfg)</a:t>
            </a:r>
          </a:p>
        </p:txBody>
      </p:sp>
      <p:pic>
        <p:nvPicPr>
          <p:cNvPr id="31748" name="Picture 2"/>
          <p:cNvPicPr>
            <a:picLocks noChangeAspect="1" noChangeArrowheads="1"/>
          </p:cNvPicPr>
          <p:nvPr/>
        </p:nvPicPr>
        <p:blipFill>
          <a:blip r:embed="rId3" cstate="print"/>
          <a:srcRect/>
          <a:stretch>
            <a:fillRect/>
          </a:stretch>
        </p:blipFill>
        <p:spPr bwMode="auto">
          <a:xfrm>
            <a:off x="5568950" y="685800"/>
            <a:ext cx="3176588" cy="2147888"/>
          </a:xfrm>
          <a:prstGeom prst="rect">
            <a:avLst/>
          </a:prstGeom>
          <a:noFill/>
          <a:ln w="25400">
            <a:solidFill>
              <a:schemeClr val="accent2"/>
            </a:solidFill>
            <a:miter lim="800000"/>
            <a:headEnd/>
            <a:tailEnd/>
          </a:ln>
          <a:effectLst/>
        </p:spPr>
      </p:pic>
      <p:pic>
        <p:nvPicPr>
          <p:cNvPr id="31749" name="Picture 3"/>
          <p:cNvPicPr>
            <a:picLocks noChangeAspect="1" noChangeArrowheads="1"/>
          </p:cNvPicPr>
          <p:nvPr/>
        </p:nvPicPr>
        <p:blipFill>
          <a:blip r:embed="rId4" cstate="print"/>
          <a:srcRect/>
          <a:stretch>
            <a:fillRect/>
          </a:stretch>
        </p:blipFill>
        <p:spPr bwMode="auto">
          <a:xfrm>
            <a:off x="5746750" y="3200400"/>
            <a:ext cx="2984500" cy="3067050"/>
          </a:xfrm>
          <a:prstGeom prst="rect">
            <a:avLst/>
          </a:prstGeom>
          <a:noFill/>
          <a:ln w="25400">
            <a:solidFill>
              <a:schemeClr val="accent2"/>
            </a:solidFill>
            <a:miter lim="800000"/>
            <a:headEnd/>
            <a:tailEnd/>
          </a:ln>
          <a:effectLst/>
        </p:spPr>
      </p:pic>
      <p:pic>
        <p:nvPicPr>
          <p:cNvPr id="31750" name="Picture 4"/>
          <p:cNvPicPr>
            <a:picLocks noChangeAspect="1" noChangeArrowheads="1"/>
          </p:cNvPicPr>
          <p:nvPr/>
        </p:nvPicPr>
        <p:blipFill>
          <a:blip r:embed="rId5" cstate="print"/>
          <a:srcRect/>
          <a:stretch>
            <a:fillRect/>
          </a:stretch>
        </p:blipFill>
        <p:spPr bwMode="auto">
          <a:xfrm>
            <a:off x="1295400" y="5861050"/>
            <a:ext cx="3810000" cy="736600"/>
          </a:xfrm>
          <a:prstGeom prst="rect">
            <a:avLst/>
          </a:prstGeom>
          <a:noFill/>
          <a:ln w="25400">
            <a:solidFill>
              <a:schemeClr val="accent2"/>
            </a:solidFill>
            <a:miter lim="800000"/>
            <a:headEnd/>
            <a:tailEnd/>
          </a:ln>
          <a:effectLst/>
        </p:spPr>
      </p:pic>
      <p:cxnSp>
        <p:nvCxnSpPr>
          <p:cNvPr id="7" name="Straight Arrow Connector 6"/>
          <p:cNvCxnSpPr/>
          <p:nvPr/>
        </p:nvCxnSpPr>
        <p:spPr>
          <a:xfrm flipV="1">
            <a:off x="4716463" y="1760538"/>
            <a:ext cx="852487" cy="109537"/>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9" name="Straight Arrow Connector 8"/>
          <p:cNvCxnSpPr/>
          <p:nvPr/>
        </p:nvCxnSpPr>
        <p:spPr>
          <a:xfrm>
            <a:off x="5197475" y="3068638"/>
            <a:ext cx="549275" cy="512762"/>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1" name="Straight Arrow Connector 10"/>
          <p:cNvCxnSpPr/>
          <p:nvPr/>
        </p:nvCxnSpPr>
        <p:spPr>
          <a:xfrm>
            <a:off x="3348038" y="5305425"/>
            <a:ext cx="0" cy="500063"/>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8938" y="228600"/>
            <a:ext cx="8364537" cy="60960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p>
            <a:pPr>
              <a:defRPr/>
            </a:pPr>
            <a:r>
              <a:rPr lang="en-US" dirty="0" smtClean="0">
                <a:solidFill>
                  <a:schemeClr val="bg2">
                    <a:lumMod val="50000"/>
                    <a:lumOff val="50000"/>
                  </a:schemeClr>
                </a:solidFill>
              </a:rPr>
              <a:t>Availability: Update Domains</a:t>
            </a:r>
            <a:endParaRPr lang="en-US" dirty="0">
              <a:solidFill>
                <a:schemeClr val="bg2">
                  <a:lumMod val="50000"/>
                  <a:lumOff val="50000"/>
                </a:schemeClr>
              </a:solidFill>
            </a:endParaRPr>
          </a:p>
        </p:txBody>
      </p:sp>
      <p:sp>
        <p:nvSpPr>
          <p:cNvPr id="32771" name="Text Placeholder 1"/>
          <p:cNvSpPr>
            <a:spLocks noGrp="1"/>
          </p:cNvSpPr>
          <p:nvPr>
            <p:ph type="body" sz="quarter" idx="10"/>
          </p:nvPr>
        </p:nvSpPr>
        <p:spPr>
          <a:xfrm>
            <a:off x="304800" y="990600"/>
            <a:ext cx="4876800" cy="5084763"/>
          </a:xfrm>
        </p:spPr>
        <p:txBody>
          <a:bodyPr/>
          <a:lstStyle/>
          <a:p>
            <a:r>
              <a:rPr lang="en-US" sz="2000" smtClean="0"/>
              <a:t>Purpose: Ensure service stays up while updating and Windows Azure OS updates</a:t>
            </a:r>
          </a:p>
          <a:p>
            <a:r>
              <a:rPr lang="en-US" sz="2000" smtClean="0"/>
              <a:t>System considers update domains when upgrading a service</a:t>
            </a:r>
          </a:p>
          <a:p>
            <a:pPr lvl="1"/>
            <a:r>
              <a:rPr lang="en-US" sz="1800" smtClean="0"/>
              <a:t>Update domains/Instance count = percent of service that will be offline</a:t>
            </a:r>
          </a:p>
          <a:p>
            <a:pPr lvl="1"/>
            <a:r>
              <a:rPr lang="en-US" sz="1800" smtClean="0"/>
              <a:t>Default and max is 5, but you can override with upgradeDomainCount service definition element</a:t>
            </a:r>
          </a:p>
          <a:p>
            <a:r>
              <a:rPr lang="en-US" sz="2000" smtClean="0"/>
              <a:t>The Windows Azure SLA is based on at least two update domains and two role instances in each role</a:t>
            </a:r>
          </a:p>
        </p:txBody>
      </p:sp>
      <p:sp>
        <p:nvSpPr>
          <p:cNvPr id="4" name="Rectangle 3"/>
          <p:cNvSpPr/>
          <p:nvPr/>
        </p:nvSpPr>
        <p:spPr bwMode="auto">
          <a:xfrm>
            <a:off x="5364088" y="2971800"/>
            <a:ext cx="1447800" cy="1447800"/>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anchor="ctr"/>
          <a:lstStyle/>
          <a:p>
            <a:pPr algn="ctr" defTabSz="914099">
              <a:defRPr/>
            </a:pPr>
            <a:r>
              <a:rPr lang="en-US" sz="2200" dirty="0">
                <a:gradFill>
                  <a:gsLst>
                    <a:gs pos="0">
                      <a:srgbClr val="FFFFFF"/>
                    </a:gs>
                    <a:gs pos="100000">
                      <a:srgbClr val="FFFFFF"/>
                    </a:gs>
                  </a:gsLst>
                  <a:lin ang="5400000" scaled="0"/>
                </a:gradFill>
              </a:rPr>
              <a:t>Front-End-1</a:t>
            </a:r>
          </a:p>
        </p:txBody>
      </p:sp>
      <p:sp>
        <p:nvSpPr>
          <p:cNvPr id="5" name="Rectangle 4"/>
          <p:cNvSpPr/>
          <p:nvPr/>
        </p:nvSpPr>
        <p:spPr bwMode="auto">
          <a:xfrm>
            <a:off x="7308304" y="2953538"/>
            <a:ext cx="1447800" cy="1447800"/>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anchor="ctr"/>
          <a:lstStyle/>
          <a:p>
            <a:pPr algn="ctr" defTabSz="914099">
              <a:defRPr/>
            </a:pPr>
            <a:r>
              <a:rPr lang="en-US" sz="2200" dirty="0">
                <a:gradFill>
                  <a:gsLst>
                    <a:gs pos="0">
                      <a:srgbClr val="FFFFFF"/>
                    </a:gs>
                    <a:gs pos="100000">
                      <a:srgbClr val="FFFFFF"/>
                    </a:gs>
                  </a:gsLst>
                  <a:lin ang="5400000" scaled="0"/>
                </a:gradFill>
              </a:rPr>
              <a:t>Front-End-2</a:t>
            </a:r>
          </a:p>
        </p:txBody>
      </p:sp>
      <p:sp>
        <p:nvSpPr>
          <p:cNvPr id="6" name="TextBox 5"/>
          <p:cNvSpPr txBox="1"/>
          <p:nvPr/>
        </p:nvSpPr>
        <p:spPr>
          <a:xfrm>
            <a:off x="5259404" y="4572000"/>
            <a:ext cx="1594987" cy="246221"/>
          </a:xfrm>
          <a:prstGeom prst="rect">
            <a:avLst/>
          </a:prstGeom>
          <a:noFill/>
        </p:spPr>
        <p:txBody>
          <a:bodyPr wrap="none" lIns="0" tIns="0" rIns="0" bIns="0">
            <a:spAutoFit/>
          </a:bodyPr>
          <a:lstStyle/>
          <a:p>
            <a:pPr algn="ctr">
              <a:defRPr/>
            </a:pPr>
            <a:r>
              <a:rPr lang="en-US" sz="1600" dirty="0">
                <a:gradFill>
                  <a:gsLst>
                    <a:gs pos="0">
                      <a:schemeClr val="tx1"/>
                    </a:gs>
                    <a:gs pos="100000">
                      <a:schemeClr val="tx1"/>
                    </a:gs>
                  </a:gsLst>
                  <a:lin ang="5400000" scaled="0"/>
                </a:gradFill>
                <a:latin typeface="Arial" charset="0"/>
                <a:cs typeface="+mn-cs"/>
              </a:rPr>
              <a:t>Update Domain 1</a:t>
            </a:r>
          </a:p>
        </p:txBody>
      </p:sp>
      <p:sp>
        <p:nvSpPr>
          <p:cNvPr id="7" name="TextBox 6"/>
          <p:cNvSpPr txBox="1"/>
          <p:nvPr/>
        </p:nvSpPr>
        <p:spPr>
          <a:xfrm>
            <a:off x="7192172" y="4572000"/>
            <a:ext cx="1594987" cy="246221"/>
          </a:xfrm>
          <a:prstGeom prst="rect">
            <a:avLst/>
          </a:prstGeom>
          <a:noFill/>
        </p:spPr>
        <p:txBody>
          <a:bodyPr wrap="none" lIns="0" tIns="0" rIns="0" bIns="0">
            <a:spAutoFit/>
          </a:bodyPr>
          <a:lstStyle/>
          <a:p>
            <a:pPr algn="ctr">
              <a:defRPr/>
            </a:pPr>
            <a:r>
              <a:rPr lang="en-US" sz="1600" dirty="0">
                <a:gradFill>
                  <a:gsLst>
                    <a:gs pos="0">
                      <a:schemeClr val="tx1"/>
                    </a:gs>
                    <a:gs pos="100000">
                      <a:schemeClr val="tx1"/>
                    </a:gs>
                  </a:gsLst>
                  <a:lin ang="5400000" scaled="0"/>
                </a:gradFill>
                <a:latin typeface="Arial" charset="0"/>
                <a:cs typeface="+mn-cs"/>
              </a:rPr>
              <a:t>Update Domain 2</a:t>
            </a:r>
          </a:p>
        </p:txBody>
      </p:sp>
      <p:sp>
        <p:nvSpPr>
          <p:cNvPr id="8" name="Rectangle 7"/>
          <p:cNvSpPr/>
          <p:nvPr/>
        </p:nvSpPr>
        <p:spPr bwMode="auto">
          <a:xfrm>
            <a:off x="6400800" y="914400"/>
            <a:ext cx="1447800" cy="144780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lIns="91436" tIns="45718" rIns="91436" bIns="45718" anchor="ctr"/>
          <a:lstStyle/>
          <a:p>
            <a:pPr algn="ctr" defTabSz="914099">
              <a:defRPr/>
            </a:pPr>
            <a:r>
              <a:rPr lang="en-US" sz="2200" dirty="0">
                <a:gradFill>
                  <a:gsLst>
                    <a:gs pos="0">
                      <a:srgbClr val="FFFFFF"/>
                    </a:gs>
                    <a:gs pos="100000">
                      <a:srgbClr val="FFFFFF"/>
                    </a:gs>
                  </a:gsLst>
                  <a:lin ang="5400000" scaled="0"/>
                </a:gradFill>
              </a:rPr>
              <a:t>Front-End-1</a:t>
            </a:r>
          </a:p>
        </p:txBody>
      </p:sp>
      <p:sp>
        <p:nvSpPr>
          <p:cNvPr id="9" name="Rectangle 8"/>
          <p:cNvSpPr/>
          <p:nvPr/>
        </p:nvSpPr>
        <p:spPr bwMode="auto">
          <a:xfrm>
            <a:off x="6404764" y="908720"/>
            <a:ext cx="1447800" cy="144780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lIns="91436" tIns="45718" rIns="91436" bIns="45718" anchor="ctr"/>
          <a:lstStyle/>
          <a:p>
            <a:pPr algn="ctr" defTabSz="914099">
              <a:defRPr/>
            </a:pPr>
            <a:r>
              <a:rPr lang="en-US" sz="2200" dirty="0">
                <a:gradFill>
                  <a:gsLst>
                    <a:gs pos="0">
                      <a:srgbClr val="FFFFFF"/>
                    </a:gs>
                    <a:gs pos="100000">
                      <a:srgbClr val="FFFFFF"/>
                    </a:gs>
                  </a:gsLst>
                  <a:lin ang="5400000" scaled="0"/>
                </a:gradFill>
              </a:rPr>
              <a:t>Front-End-2</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xit" presetSubtype="0" fill="hold" nodeType="afterEffect">
                                  <p:stCondLst>
                                    <p:cond delay="0"/>
                                  </p:stCondLst>
                                  <p:childTnLst>
                                    <p:animEffect transition="out" filter="fade">
                                      <p:cBhvr>
                                        <p:cTn id="10" dur="500"/>
                                        <p:tgtEl>
                                          <p:spTgt spid="4"/>
                                        </p:tgtEl>
                                      </p:cBhvr>
                                    </p:animEffect>
                                    <p:set>
                                      <p:cBhvr>
                                        <p:cTn id="11" dur="1" fill="hold">
                                          <p:stCondLst>
                                            <p:cond delay="499"/>
                                          </p:stCondLst>
                                        </p:cTn>
                                        <p:tgtEl>
                                          <p:spTgt spid="4"/>
                                        </p:tgtEl>
                                        <p:attrNameLst>
                                          <p:attrName>style.visibility</p:attrName>
                                        </p:attrNameLst>
                                      </p:cBhvr>
                                      <p:to>
                                        <p:strVal val="hidden"/>
                                      </p:to>
                                    </p:set>
                                  </p:childTnLst>
                                </p:cTn>
                              </p:par>
                            </p:childTnLst>
                          </p:cTn>
                        </p:par>
                        <p:par>
                          <p:cTn id="12" fill="hold">
                            <p:stCondLst>
                              <p:cond delay="1000"/>
                            </p:stCondLst>
                            <p:childTnLst>
                              <p:par>
                                <p:cTn id="13" presetID="0" presetClass="path" presetSubtype="0" accel="50000" decel="50000" fill="hold" nodeType="afterEffect">
                                  <p:stCondLst>
                                    <p:cond delay="0"/>
                                  </p:stCondLst>
                                  <p:childTnLst>
                                    <p:animMotion origin="layout" path="M 3.33333E-6 -4.80916E-6 C -0.00591 0.00787 -0.01198 0.00741 -0.0191 0.0118 C -0.02275 0.01388 -0.02483 0.01643 -0.02865 0.01782 C -0.03334 0.02244 -0.03039 0.02013 -0.03907 0.02406 C -0.0408 0.02499 -0.04427 0.02638 -0.04427 0.02661 C -0.04723 0.03285 -0.05295 0.03308 -0.05799 0.0347 C -0.06059 0.0384 -0.06667 0.04465 -0.06667 0.04488 C -0.06858 0.04812 -0.07361 0.05321 -0.07361 0.05344 C -0.07691 0.05992 -0.08004 0.0657 -0.0849 0.0701 C -0.08681 0.07403 -0.08907 0.07588 -0.09098 0.08004 C -0.09219 0.08513 -0.09427 0.0886 -0.09532 0.09415 C -0.09757 0.10826 -0.1 0.12191 -0.10313 0.13556 C -0.10486 0.16147 -0.10261 0.13417 -0.10573 0.16008 C -0.10643 0.16586 -0.10729 0.17697 -0.10729 0.1772 C -0.10764 0.19825 -0.10764 0.21999 -0.10834 0.2415 C -0.10903 0.26093 -0.1125 0.28013 -0.1125 0.2998 " pathEditMode="relative" rAng="0" ptsTypes="fffffffffffffffA">
                                      <p:cBhvr>
                                        <p:cTn id="14" dur="2000" fill="hold"/>
                                        <p:tgtEl>
                                          <p:spTgt spid="8"/>
                                        </p:tgtEl>
                                        <p:attrNameLst>
                                          <p:attrName>ppt_x</p:attrName>
                                          <p:attrName>ppt_y</p:attrName>
                                        </p:attrNameLst>
                                      </p:cBhvr>
                                      <p:rCtr x="-56" y="150"/>
                                    </p:animMotion>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par>
                          <p:cTn id="20" fill="hold">
                            <p:stCondLst>
                              <p:cond delay="500"/>
                            </p:stCondLst>
                            <p:childTnLst>
                              <p:par>
                                <p:cTn id="21" presetID="10" presetClass="exit" presetSubtype="0" fill="hold" nodeType="afterEffect">
                                  <p:stCondLst>
                                    <p:cond delay="0"/>
                                  </p:stCondLst>
                                  <p:childTnLst>
                                    <p:animEffect transition="out" filter="fade">
                                      <p:cBhvr>
                                        <p:cTn id="22" dur="500"/>
                                        <p:tgtEl>
                                          <p:spTgt spid="5"/>
                                        </p:tgtEl>
                                      </p:cBhvr>
                                    </p:animEffect>
                                    <p:set>
                                      <p:cBhvr>
                                        <p:cTn id="23" dur="1" fill="hold">
                                          <p:stCondLst>
                                            <p:cond delay="499"/>
                                          </p:stCondLst>
                                        </p:cTn>
                                        <p:tgtEl>
                                          <p:spTgt spid="5"/>
                                        </p:tgtEl>
                                        <p:attrNameLst>
                                          <p:attrName>style.visibility</p:attrName>
                                        </p:attrNameLst>
                                      </p:cBhvr>
                                      <p:to>
                                        <p:strVal val="hidden"/>
                                      </p:to>
                                    </p:set>
                                  </p:childTnLst>
                                </p:cTn>
                              </p:par>
                            </p:childTnLst>
                          </p:cTn>
                        </p:par>
                        <p:par>
                          <p:cTn id="24" fill="hold">
                            <p:stCondLst>
                              <p:cond delay="1000"/>
                            </p:stCondLst>
                            <p:childTnLst>
                              <p:par>
                                <p:cTn id="25" presetID="0" presetClass="path" presetSubtype="0" accel="50000" decel="50000" fill="hold" nodeType="afterEffect">
                                  <p:stCondLst>
                                    <p:cond delay="0"/>
                                  </p:stCondLst>
                                  <p:childTnLst>
                                    <p:animMotion origin="layout" path="M 3.33333E-6 -3.10895E-6 C 0.00573 0.00787 0.01146 0.00741 0.01875 0.0118 C 0.02205 0.01388 0.02448 0.01666 0.02812 0.01781 C 0.03281 0.02267 0.02968 0.02036 0.03854 0.02429 C 0.04027 0.02545 0.04375 0.02661 0.04375 0.02684 C 0.04687 0.03331 0.0526 0.03354 0.05729 0.03516 C 0.06007 0.03887 0.06614 0.04534 0.06614 0.04557 C 0.0684 0.04881 0.07309 0.05413 0.07309 0.05436 C 0.07656 0.06084 0.07968 0.06685 0.08437 0.07125 C 0.08646 0.07518 0.08906 0.07703 0.09062 0.0812 C 0.09184 0.08652 0.09375 0.08999 0.09479 0.09577 C 0.09705 0.11011 0.09948 0.12399 0.10312 0.13787 C 0.10416 0.16424 0.10225 0.13625 0.10521 0.16285 C 0.1059 0.16887 0.10694 0.17997 0.10694 0.1802 C 0.10694 0.20171 0.10694 0.22392 0.10781 0.2459 C 0.10885 0.26556 0.1125 0.28499 0.1125 0.30535 " pathEditMode="relative" rAng="0" ptsTypes="fffffffffffffffA">
                                      <p:cBhvr>
                                        <p:cTn id="26" dur="2000" fill="hold"/>
                                        <p:tgtEl>
                                          <p:spTgt spid="9"/>
                                        </p:tgtEl>
                                        <p:attrNameLst>
                                          <p:attrName>ppt_x</p:attrName>
                                          <p:attrName>ppt_y</p:attrName>
                                        </p:attrNameLst>
                                      </p:cBhvr>
                                      <p:rCtr x="56" y="15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bwMode="auto">
          <a:xfrm>
            <a:off x="5867400" y="1600200"/>
            <a:ext cx="152400" cy="3810000"/>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91436" tIns="45718" rIns="91436" bIns="45718" anchor="ctr"/>
          <a:lstStyle/>
          <a:p>
            <a:pPr algn="ctr" defTabSz="914099">
              <a:defRPr/>
            </a:pPr>
            <a:endParaRPr lang="en-US" sz="2200" dirty="0">
              <a:gradFill>
                <a:gsLst>
                  <a:gs pos="0">
                    <a:srgbClr val="FFFFFF"/>
                  </a:gs>
                  <a:gs pos="100000">
                    <a:srgbClr val="FFFFFF"/>
                  </a:gs>
                </a:gsLst>
                <a:lin ang="5400000" scaled="0"/>
              </a:gradFill>
            </a:endParaRPr>
          </a:p>
        </p:txBody>
      </p:sp>
      <p:sp>
        <p:nvSpPr>
          <p:cNvPr id="22" name="Rectangle 21"/>
          <p:cNvSpPr/>
          <p:nvPr/>
        </p:nvSpPr>
        <p:spPr bwMode="auto">
          <a:xfrm>
            <a:off x="7810500" y="1552575"/>
            <a:ext cx="152400" cy="3810000"/>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91436" tIns="45718" rIns="91436" bIns="45718" anchor="ctr"/>
          <a:lstStyle/>
          <a:p>
            <a:pPr algn="ctr" defTabSz="914099">
              <a:defRPr/>
            </a:pPr>
            <a:endParaRPr lang="en-US" sz="2200" dirty="0">
              <a:gradFill>
                <a:gsLst>
                  <a:gs pos="0">
                    <a:srgbClr val="FFFFFF"/>
                  </a:gs>
                  <a:gs pos="100000">
                    <a:srgbClr val="FFFFFF"/>
                  </a:gs>
                </a:gsLst>
                <a:lin ang="5400000" scaled="0"/>
              </a:gradFill>
            </a:endParaRPr>
          </a:p>
        </p:txBody>
      </p:sp>
      <p:sp>
        <p:nvSpPr>
          <p:cNvPr id="2" name="Title 1"/>
          <p:cNvSpPr>
            <a:spLocks noGrp="1"/>
          </p:cNvSpPr>
          <p:nvPr>
            <p:ph type="title"/>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p>
            <a:pPr>
              <a:defRPr/>
            </a:pPr>
            <a:r>
              <a:rPr lang="en-US" smtClean="0"/>
              <a:t>Availability:  Fault Domains</a:t>
            </a:r>
            <a:endParaRPr lang="en-US" dirty="0"/>
          </a:p>
        </p:txBody>
      </p:sp>
      <p:sp>
        <p:nvSpPr>
          <p:cNvPr id="33797" name="Content Placeholder 2"/>
          <p:cNvSpPr>
            <a:spLocks noGrp="1"/>
          </p:cNvSpPr>
          <p:nvPr>
            <p:ph sz="half" idx="1"/>
          </p:nvPr>
        </p:nvSpPr>
        <p:spPr>
          <a:xfrm>
            <a:off x="388938" y="990600"/>
            <a:ext cx="4487862" cy="4845050"/>
          </a:xfrm>
        </p:spPr>
        <p:txBody>
          <a:bodyPr/>
          <a:lstStyle/>
          <a:p>
            <a:r>
              <a:rPr lang="en-US" sz="2000" smtClean="0"/>
              <a:t>Purpose: Avoid single points of failures</a:t>
            </a:r>
          </a:p>
          <a:p>
            <a:pPr lvl="1"/>
            <a:r>
              <a:rPr lang="en-US" sz="1800" smtClean="0"/>
              <a:t>Similar concept to update domains</a:t>
            </a:r>
          </a:p>
          <a:p>
            <a:pPr lvl="1"/>
            <a:r>
              <a:rPr lang="en-US" sz="1800" smtClean="0"/>
              <a:t>But you don’t control the updates</a:t>
            </a:r>
          </a:p>
          <a:p>
            <a:r>
              <a:rPr lang="en-US" sz="2000" smtClean="0"/>
              <a:t>Unit of failure based on data center topology</a:t>
            </a:r>
          </a:p>
          <a:p>
            <a:pPr lvl="1"/>
            <a:r>
              <a:rPr lang="en-US" sz="1800" smtClean="0"/>
              <a:t>E.g. top-of-rack switch on a rack of machines</a:t>
            </a:r>
          </a:p>
          <a:p>
            <a:r>
              <a:rPr lang="en-US" sz="2000" smtClean="0"/>
              <a:t>Windows Azure considers fault domains when allocating service roles</a:t>
            </a:r>
          </a:p>
          <a:p>
            <a:pPr lvl="1"/>
            <a:r>
              <a:rPr lang="en-US" sz="1800" smtClean="0"/>
              <a:t>E.g. don’t put all roles in same rack</a:t>
            </a:r>
          </a:p>
        </p:txBody>
      </p:sp>
      <p:sp>
        <p:nvSpPr>
          <p:cNvPr id="20" name="Rectangle 19"/>
          <p:cNvSpPr/>
          <p:nvPr/>
        </p:nvSpPr>
        <p:spPr bwMode="auto">
          <a:xfrm>
            <a:off x="5181600" y="2752645"/>
            <a:ext cx="1447800" cy="144780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lIns="91436" tIns="45718" rIns="91436" bIns="45718" anchor="ctr"/>
          <a:lstStyle/>
          <a:p>
            <a:pPr algn="ctr" defTabSz="914099">
              <a:defRPr/>
            </a:pPr>
            <a:r>
              <a:rPr lang="en-US" sz="2200" dirty="0">
                <a:gradFill>
                  <a:gsLst>
                    <a:gs pos="0">
                      <a:srgbClr val="FFFFFF"/>
                    </a:gs>
                    <a:gs pos="100000">
                      <a:srgbClr val="FFFFFF"/>
                    </a:gs>
                  </a:gsLst>
                  <a:lin ang="5400000" scaled="0"/>
                </a:gradFill>
              </a:rPr>
              <a:t>Front-End-1</a:t>
            </a:r>
          </a:p>
        </p:txBody>
      </p:sp>
      <p:sp>
        <p:nvSpPr>
          <p:cNvPr id="21" name="Rectangle 20"/>
          <p:cNvSpPr/>
          <p:nvPr/>
        </p:nvSpPr>
        <p:spPr bwMode="auto">
          <a:xfrm>
            <a:off x="7162800" y="2734383"/>
            <a:ext cx="1447800" cy="144780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lIns="91436" tIns="45718" rIns="91436" bIns="45718" anchor="ctr"/>
          <a:lstStyle/>
          <a:p>
            <a:pPr algn="ctr" defTabSz="914099">
              <a:defRPr/>
            </a:pPr>
            <a:r>
              <a:rPr lang="en-US" sz="2200" dirty="0">
                <a:gradFill>
                  <a:gsLst>
                    <a:gs pos="0">
                      <a:srgbClr val="FFFFFF"/>
                    </a:gs>
                    <a:gs pos="100000">
                      <a:srgbClr val="FFFFFF"/>
                    </a:gs>
                  </a:gsLst>
                  <a:lin ang="5400000" scaled="0"/>
                </a:gradFill>
              </a:rPr>
              <a:t>Front-End-2</a:t>
            </a:r>
          </a:p>
        </p:txBody>
      </p:sp>
      <p:sp>
        <p:nvSpPr>
          <p:cNvPr id="16" name="TextBox 15"/>
          <p:cNvSpPr txBox="1"/>
          <p:nvPr/>
        </p:nvSpPr>
        <p:spPr>
          <a:xfrm>
            <a:off x="5326501" y="5486400"/>
            <a:ext cx="1386598" cy="307777"/>
          </a:xfrm>
          <a:prstGeom prst="rect">
            <a:avLst/>
          </a:prstGeom>
          <a:noFill/>
        </p:spPr>
        <p:txBody>
          <a:bodyPr wrap="none" lIns="0" tIns="0" rIns="0" bIns="0">
            <a:spAutoFit/>
          </a:bodyPr>
          <a:lstStyle/>
          <a:p>
            <a:pPr algn="ctr">
              <a:defRPr/>
            </a:pPr>
            <a:r>
              <a:rPr lang="en-US" sz="2000" dirty="0">
                <a:gradFill>
                  <a:gsLst>
                    <a:gs pos="0">
                      <a:schemeClr val="tx1"/>
                    </a:gs>
                    <a:gs pos="100000">
                      <a:schemeClr val="tx1"/>
                    </a:gs>
                  </a:gsLst>
                  <a:lin ang="5400000" scaled="0"/>
                </a:gradFill>
                <a:latin typeface="Arial" charset="0"/>
                <a:cs typeface="+mn-cs"/>
              </a:rPr>
              <a:t>Fault Domain 1</a:t>
            </a:r>
          </a:p>
        </p:txBody>
      </p:sp>
      <p:sp>
        <p:nvSpPr>
          <p:cNvPr id="23" name="TextBox 22"/>
          <p:cNvSpPr txBox="1"/>
          <p:nvPr/>
        </p:nvSpPr>
        <p:spPr>
          <a:xfrm>
            <a:off x="7224002" y="5486400"/>
            <a:ext cx="1386598" cy="307777"/>
          </a:xfrm>
          <a:prstGeom prst="rect">
            <a:avLst/>
          </a:prstGeom>
          <a:noFill/>
        </p:spPr>
        <p:txBody>
          <a:bodyPr wrap="none" lIns="0" tIns="0" rIns="0" bIns="0">
            <a:spAutoFit/>
          </a:bodyPr>
          <a:lstStyle/>
          <a:p>
            <a:pPr algn="ctr">
              <a:defRPr/>
            </a:pPr>
            <a:r>
              <a:rPr lang="en-US" sz="2000" dirty="0">
                <a:gradFill>
                  <a:gsLst>
                    <a:gs pos="0">
                      <a:schemeClr val="tx1"/>
                    </a:gs>
                    <a:gs pos="100000">
                      <a:schemeClr val="tx1"/>
                    </a:gs>
                  </a:gsLst>
                  <a:lin ang="5400000" scaled="0"/>
                </a:gradFill>
                <a:latin typeface="Arial" charset="0"/>
                <a:cs typeface="+mn-cs"/>
              </a:rPr>
              <a:t>Fault Domain 2</a:t>
            </a:r>
          </a:p>
        </p:txBody>
      </p:sp>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31838" y="2565400"/>
            <a:ext cx="7772400" cy="1362075"/>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p>
            <a:pPr>
              <a:defRPr/>
            </a:pPr>
            <a:r>
              <a:rPr lang="en-US" dirty="0" smtClean="0"/>
              <a:t>Introducing Cloud Computing</a:t>
            </a:r>
            <a:endParaRPr lang="he-IL" dirty="0"/>
          </a:p>
        </p:txBody>
      </p:sp>
      <p:sp>
        <p:nvSpPr>
          <p:cNvPr id="4" name="Text Placeholder 3"/>
          <p:cNvSpPr>
            <a:spLocks noGrp="1"/>
          </p:cNvSpPr>
          <p:nvPr>
            <p:ph type="body" idx="1"/>
          </p:nvPr>
        </p:nvSpPr>
        <p:spPr>
          <a:xfrm>
            <a:off x="722313" y="3933825"/>
            <a:ext cx="7772400" cy="1500188"/>
          </a:xfrm>
        </p:spPr>
        <p:txBody>
          <a:bodyPr/>
          <a:lstStyle/>
          <a:p>
            <a:pPr>
              <a:defRPr/>
            </a:pPr>
            <a:r>
              <a:rPr lang="en-US" dirty="0">
                <a:solidFill>
                  <a:schemeClr val="accent1"/>
                </a:solidFill>
              </a:rPr>
              <a:t>Windows Azure</a:t>
            </a:r>
            <a:endParaRPr lang="en-US" dirty="0" smtClean="0">
              <a:latin typeface="+mn-l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6633519" y="2116076"/>
            <a:ext cx="1600200" cy="5334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lIns="91436" tIns="45718" rIns="91436" bIns="45718" anchor="ctr"/>
          <a:lstStyle/>
          <a:p>
            <a:pPr algn="ctr" defTabSz="914099">
              <a:defRPr/>
            </a:pPr>
            <a:r>
              <a:rPr lang="en-US" sz="2200" dirty="0">
                <a:gradFill>
                  <a:gsLst>
                    <a:gs pos="0">
                      <a:srgbClr val="FFFFFF"/>
                    </a:gs>
                    <a:gs pos="100000">
                      <a:srgbClr val="FFFFFF"/>
                    </a:gs>
                  </a:gsLst>
                  <a:lin ang="5400000" scaled="0"/>
                </a:gradFill>
              </a:rPr>
              <a:t>Portal Service</a:t>
            </a:r>
          </a:p>
        </p:txBody>
      </p:sp>
      <p:sp>
        <p:nvSpPr>
          <p:cNvPr id="5" name="Rounded Rectangle 4"/>
          <p:cNvSpPr/>
          <p:nvPr/>
        </p:nvSpPr>
        <p:spPr bwMode="auto">
          <a:xfrm>
            <a:off x="6591300" y="2677278"/>
            <a:ext cx="1676400" cy="762000"/>
          </a:xfrm>
          <a:prstGeom prst="round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lIns="91436" tIns="45718" rIns="91436" bIns="45718" anchor="ctr"/>
          <a:lstStyle/>
          <a:p>
            <a:pPr algn="ctr" defTabSz="914099">
              <a:defRPr/>
            </a:pPr>
            <a:r>
              <a:rPr lang="en-US" sz="2200" dirty="0">
                <a:gradFill>
                  <a:gsLst>
                    <a:gs pos="0">
                      <a:srgbClr val="FFFFFF"/>
                    </a:gs>
                    <a:gs pos="100000">
                      <a:srgbClr val="FFFFFF"/>
                    </a:gs>
                  </a:gsLst>
                  <a:lin ang="5400000" scaled="0"/>
                </a:gradFill>
              </a:rPr>
              <a:t>RDFE</a:t>
            </a:r>
          </a:p>
          <a:p>
            <a:pPr algn="ctr" defTabSz="914099">
              <a:defRPr/>
            </a:pPr>
            <a:r>
              <a:rPr lang="en-US" sz="2200" dirty="0">
                <a:gradFill>
                  <a:gsLst>
                    <a:gs pos="0">
                      <a:srgbClr val="FFFFFF"/>
                    </a:gs>
                    <a:gs pos="100000">
                      <a:srgbClr val="FFFFFF"/>
                    </a:gs>
                  </a:gsLst>
                  <a:lin ang="5400000" scaled="0"/>
                </a:gradFill>
              </a:rPr>
              <a:t>Service</a:t>
            </a:r>
          </a:p>
        </p:txBody>
      </p:sp>
      <p:sp>
        <p:nvSpPr>
          <p:cNvPr id="6" name="Rounded Rectangle 5"/>
          <p:cNvSpPr/>
          <p:nvPr/>
        </p:nvSpPr>
        <p:spPr bwMode="auto">
          <a:xfrm>
            <a:off x="6248400" y="4201278"/>
            <a:ext cx="2667000" cy="1905000"/>
          </a:xfrm>
          <a:prstGeom prst="round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lIns="91436" tIns="45718" rIns="91436" bIns="45718" anchor="ctr"/>
          <a:lstStyle/>
          <a:p>
            <a:pPr algn="ctr" defTabSz="914099">
              <a:defRPr/>
            </a:pPr>
            <a:endParaRPr lang="en-US" sz="2000" dirty="0">
              <a:gradFill>
                <a:gsLst>
                  <a:gs pos="0">
                    <a:srgbClr val="FFFFFF"/>
                  </a:gs>
                  <a:gs pos="100000">
                    <a:srgbClr val="FFFFFF"/>
                  </a:gs>
                </a:gsLst>
                <a:lin ang="5400000" scaled="0"/>
              </a:gradFill>
            </a:endParaRPr>
          </a:p>
          <a:p>
            <a:pPr algn="ctr" defTabSz="914099">
              <a:defRPr/>
            </a:pPr>
            <a:endParaRPr lang="en-US" sz="2000" dirty="0">
              <a:gradFill>
                <a:gsLst>
                  <a:gs pos="0">
                    <a:srgbClr val="FFFFFF"/>
                  </a:gs>
                  <a:gs pos="100000">
                    <a:srgbClr val="FFFFFF"/>
                  </a:gs>
                </a:gsLst>
                <a:lin ang="5400000" scaled="0"/>
              </a:gradFill>
            </a:endParaRPr>
          </a:p>
          <a:p>
            <a:pPr algn="ctr" defTabSz="914099">
              <a:defRPr/>
            </a:pPr>
            <a:endParaRPr lang="en-US" sz="2000" dirty="0">
              <a:gradFill>
                <a:gsLst>
                  <a:gs pos="0">
                    <a:srgbClr val="FFFFFF"/>
                  </a:gs>
                  <a:gs pos="100000">
                    <a:srgbClr val="FFFFFF"/>
                  </a:gs>
                </a:gsLst>
                <a:lin ang="5400000" scaled="0"/>
              </a:gradFill>
            </a:endParaRPr>
          </a:p>
          <a:p>
            <a:pPr algn="ctr" defTabSz="914099">
              <a:defRPr/>
            </a:pPr>
            <a:endParaRPr lang="en-US" sz="2000" dirty="0">
              <a:gradFill>
                <a:gsLst>
                  <a:gs pos="0">
                    <a:srgbClr val="FFFFFF"/>
                  </a:gs>
                  <a:gs pos="100000">
                    <a:srgbClr val="FFFFFF"/>
                  </a:gs>
                </a:gsLst>
                <a:lin ang="5400000" scaled="0"/>
              </a:gradFill>
            </a:endParaRPr>
          </a:p>
          <a:p>
            <a:pPr algn="ctr" defTabSz="914099">
              <a:defRPr/>
            </a:pPr>
            <a:r>
              <a:rPr lang="en-US" sz="1600" dirty="0">
                <a:gradFill>
                  <a:gsLst>
                    <a:gs pos="0">
                      <a:srgbClr val="FFFFFF"/>
                    </a:gs>
                    <a:gs pos="100000">
                      <a:srgbClr val="FFFFFF"/>
                    </a:gs>
                  </a:gsLst>
                  <a:lin ang="5400000" scaled="0"/>
                </a:gradFill>
              </a:rPr>
              <a:t>US-North Central Datacenter</a:t>
            </a:r>
          </a:p>
        </p:txBody>
      </p:sp>
      <p:sp>
        <p:nvSpPr>
          <p:cNvPr id="30" name="Flowchart: Process 29"/>
          <p:cNvSpPr/>
          <p:nvPr/>
        </p:nvSpPr>
        <p:spPr bwMode="auto">
          <a:xfrm>
            <a:off x="6905625" y="5202238"/>
            <a:ext cx="88900" cy="71437"/>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lIns="91436" tIns="45718" rIns="91436" bIns="45718"/>
          <a:lstStyle/>
          <a:p>
            <a:pPr algn="ctr" defTabSz="914099">
              <a:defRPr/>
            </a:pPr>
            <a:endParaRPr lang="en-US" sz="2200" dirty="0">
              <a:gradFill>
                <a:gsLst>
                  <a:gs pos="0">
                    <a:srgbClr val="FFFFFF"/>
                  </a:gs>
                  <a:gs pos="100000">
                    <a:srgbClr val="FFFFFF"/>
                  </a:gs>
                </a:gsLst>
                <a:lin ang="5400000" scaled="0"/>
              </a:gradFill>
            </a:endParaRPr>
          </a:p>
        </p:txBody>
      </p:sp>
      <p:sp>
        <p:nvSpPr>
          <p:cNvPr id="31" name="Flowchart: Process 30"/>
          <p:cNvSpPr/>
          <p:nvPr/>
        </p:nvSpPr>
        <p:spPr bwMode="auto">
          <a:xfrm>
            <a:off x="7023100" y="5202238"/>
            <a:ext cx="88900" cy="71437"/>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lIns="91436" tIns="45718" rIns="91436" bIns="45718"/>
          <a:lstStyle/>
          <a:p>
            <a:pPr algn="ctr" defTabSz="914099">
              <a:defRPr/>
            </a:pPr>
            <a:endParaRPr lang="en-US" sz="2200" dirty="0">
              <a:gradFill>
                <a:gsLst>
                  <a:gs pos="0">
                    <a:srgbClr val="FFFFFF"/>
                  </a:gs>
                  <a:gs pos="100000">
                    <a:srgbClr val="FFFFFF"/>
                  </a:gs>
                </a:gsLst>
                <a:lin ang="5400000" scaled="0"/>
              </a:gradFill>
            </a:endParaRPr>
          </a:p>
        </p:txBody>
      </p:sp>
      <p:sp>
        <p:nvSpPr>
          <p:cNvPr id="32" name="Flowchart: Process 31"/>
          <p:cNvSpPr/>
          <p:nvPr/>
        </p:nvSpPr>
        <p:spPr bwMode="auto">
          <a:xfrm>
            <a:off x="7146925" y="5202238"/>
            <a:ext cx="88900" cy="71437"/>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lIns="91436" tIns="45718" rIns="91436" bIns="45718"/>
          <a:lstStyle/>
          <a:p>
            <a:pPr algn="ctr" defTabSz="914099">
              <a:defRPr/>
            </a:pPr>
            <a:endParaRPr lang="en-US" sz="2200" dirty="0">
              <a:gradFill>
                <a:gsLst>
                  <a:gs pos="0">
                    <a:srgbClr val="FFFFFF"/>
                  </a:gs>
                  <a:gs pos="100000">
                    <a:srgbClr val="FFFFFF"/>
                  </a:gs>
                </a:gsLst>
                <a:lin ang="5400000" scaled="0"/>
              </a:gradFill>
            </a:endParaRPr>
          </a:p>
        </p:txBody>
      </p:sp>
      <p:sp>
        <p:nvSpPr>
          <p:cNvPr id="33" name="Flowchart: Process 32"/>
          <p:cNvSpPr/>
          <p:nvPr/>
        </p:nvSpPr>
        <p:spPr bwMode="auto">
          <a:xfrm>
            <a:off x="7259638" y="5202238"/>
            <a:ext cx="88900" cy="71437"/>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lIns="91436" tIns="45718" rIns="91436" bIns="45718"/>
          <a:lstStyle/>
          <a:p>
            <a:pPr algn="ctr" defTabSz="914099">
              <a:defRPr/>
            </a:pPr>
            <a:endParaRPr lang="en-US" sz="2200" dirty="0">
              <a:gradFill>
                <a:gsLst>
                  <a:gs pos="0">
                    <a:srgbClr val="FFFFFF"/>
                  </a:gs>
                  <a:gs pos="100000">
                    <a:srgbClr val="FFFFFF"/>
                  </a:gs>
                </a:gsLst>
                <a:lin ang="5400000" scaled="0"/>
              </a:gradFill>
            </a:endParaRPr>
          </a:p>
        </p:txBody>
      </p:sp>
      <p:sp>
        <p:nvSpPr>
          <p:cNvPr id="34" name="Flowchart: Process 33"/>
          <p:cNvSpPr/>
          <p:nvPr/>
        </p:nvSpPr>
        <p:spPr bwMode="auto">
          <a:xfrm>
            <a:off x="6905625" y="5292725"/>
            <a:ext cx="88900" cy="71438"/>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lIns="91436" tIns="45718" rIns="91436" bIns="45718"/>
          <a:lstStyle/>
          <a:p>
            <a:pPr algn="ctr" defTabSz="914099">
              <a:defRPr/>
            </a:pPr>
            <a:endParaRPr lang="en-US" sz="2200" dirty="0">
              <a:gradFill>
                <a:gsLst>
                  <a:gs pos="0">
                    <a:srgbClr val="FFFFFF"/>
                  </a:gs>
                  <a:gs pos="100000">
                    <a:srgbClr val="FFFFFF"/>
                  </a:gs>
                </a:gsLst>
                <a:lin ang="5400000" scaled="0"/>
              </a:gradFill>
            </a:endParaRPr>
          </a:p>
        </p:txBody>
      </p:sp>
      <p:sp>
        <p:nvSpPr>
          <p:cNvPr id="35" name="Flowchart: Process 34"/>
          <p:cNvSpPr/>
          <p:nvPr/>
        </p:nvSpPr>
        <p:spPr bwMode="auto">
          <a:xfrm>
            <a:off x="7023100" y="5292725"/>
            <a:ext cx="88900" cy="71438"/>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lIns="91436" tIns="45718" rIns="91436" bIns="45718"/>
          <a:lstStyle/>
          <a:p>
            <a:pPr algn="ctr" defTabSz="914099">
              <a:defRPr/>
            </a:pPr>
            <a:endParaRPr lang="en-US" sz="2200" dirty="0">
              <a:gradFill>
                <a:gsLst>
                  <a:gs pos="0">
                    <a:srgbClr val="FFFFFF"/>
                  </a:gs>
                  <a:gs pos="100000">
                    <a:srgbClr val="FFFFFF"/>
                  </a:gs>
                </a:gsLst>
                <a:lin ang="5400000" scaled="0"/>
              </a:gradFill>
            </a:endParaRPr>
          </a:p>
        </p:txBody>
      </p:sp>
      <p:sp>
        <p:nvSpPr>
          <p:cNvPr id="36" name="Flowchart: Process 35"/>
          <p:cNvSpPr/>
          <p:nvPr/>
        </p:nvSpPr>
        <p:spPr bwMode="auto">
          <a:xfrm>
            <a:off x="7146925" y="5292725"/>
            <a:ext cx="88900" cy="71438"/>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lIns="91436" tIns="45718" rIns="91436" bIns="45718"/>
          <a:lstStyle/>
          <a:p>
            <a:pPr algn="ctr" defTabSz="914099">
              <a:defRPr/>
            </a:pPr>
            <a:endParaRPr lang="en-US" sz="2200" dirty="0">
              <a:gradFill>
                <a:gsLst>
                  <a:gs pos="0">
                    <a:srgbClr val="FFFFFF"/>
                  </a:gs>
                  <a:gs pos="100000">
                    <a:srgbClr val="FFFFFF"/>
                  </a:gs>
                </a:gsLst>
                <a:lin ang="5400000" scaled="0"/>
              </a:gradFill>
            </a:endParaRPr>
          </a:p>
        </p:txBody>
      </p:sp>
      <p:sp>
        <p:nvSpPr>
          <p:cNvPr id="37" name="Flowchart: Process 36"/>
          <p:cNvSpPr/>
          <p:nvPr/>
        </p:nvSpPr>
        <p:spPr bwMode="auto">
          <a:xfrm>
            <a:off x="7259638" y="5292725"/>
            <a:ext cx="88900" cy="71438"/>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lIns="91436" tIns="45718" rIns="91436" bIns="45718"/>
          <a:lstStyle/>
          <a:p>
            <a:pPr algn="ctr" defTabSz="914099">
              <a:defRPr/>
            </a:pPr>
            <a:endParaRPr lang="en-US" sz="2200" dirty="0">
              <a:gradFill>
                <a:gsLst>
                  <a:gs pos="0">
                    <a:srgbClr val="FFFFFF"/>
                  </a:gs>
                  <a:gs pos="100000">
                    <a:srgbClr val="FFFFFF"/>
                  </a:gs>
                </a:gsLst>
                <a:lin ang="5400000" scaled="0"/>
              </a:gradFill>
            </a:endParaRPr>
          </a:p>
        </p:txBody>
      </p:sp>
      <p:sp>
        <p:nvSpPr>
          <p:cNvPr id="46" name="Flowchart: Process 45"/>
          <p:cNvSpPr/>
          <p:nvPr/>
        </p:nvSpPr>
        <p:spPr bwMode="auto">
          <a:xfrm>
            <a:off x="6905625" y="5383213"/>
            <a:ext cx="88900" cy="71437"/>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lIns="91436" tIns="45718" rIns="91436" bIns="45718"/>
          <a:lstStyle/>
          <a:p>
            <a:pPr algn="ctr" defTabSz="914099">
              <a:defRPr/>
            </a:pPr>
            <a:endParaRPr lang="en-US" sz="2200" dirty="0">
              <a:gradFill>
                <a:gsLst>
                  <a:gs pos="0">
                    <a:srgbClr val="FFFFFF"/>
                  </a:gs>
                  <a:gs pos="100000">
                    <a:srgbClr val="FFFFFF"/>
                  </a:gs>
                </a:gsLst>
                <a:lin ang="5400000" scaled="0"/>
              </a:gradFill>
            </a:endParaRPr>
          </a:p>
        </p:txBody>
      </p:sp>
      <p:sp>
        <p:nvSpPr>
          <p:cNvPr id="47" name="Flowchart: Process 46"/>
          <p:cNvSpPr/>
          <p:nvPr/>
        </p:nvSpPr>
        <p:spPr bwMode="auto">
          <a:xfrm>
            <a:off x="7024688" y="5383213"/>
            <a:ext cx="88900" cy="71437"/>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lIns="91436" tIns="45718" rIns="91436" bIns="45718"/>
          <a:lstStyle/>
          <a:p>
            <a:pPr algn="ctr" defTabSz="914099">
              <a:defRPr/>
            </a:pPr>
            <a:endParaRPr lang="en-US" sz="2200" dirty="0">
              <a:gradFill>
                <a:gsLst>
                  <a:gs pos="0">
                    <a:srgbClr val="FFFFFF"/>
                  </a:gs>
                  <a:gs pos="100000">
                    <a:srgbClr val="FFFFFF"/>
                  </a:gs>
                </a:gsLst>
                <a:lin ang="5400000" scaled="0"/>
              </a:gradFill>
            </a:endParaRPr>
          </a:p>
        </p:txBody>
      </p:sp>
      <p:sp>
        <p:nvSpPr>
          <p:cNvPr id="48" name="Flowchart: Process 47"/>
          <p:cNvSpPr/>
          <p:nvPr/>
        </p:nvSpPr>
        <p:spPr bwMode="auto">
          <a:xfrm>
            <a:off x="7146925" y="5383213"/>
            <a:ext cx="88900" cy="71437"/>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lIns="91436" tIns="45718" rIns="91436" bIns="45718"/>
          <a:lstStyle/>
          <a:p>
            <a:pPr algn="ctr" defTabSz="914099">
              <a:defRPr/>
            </a:pPr>
            <a:endParaRPr lang="en-US" sz="2200" dirty="0">
              <a:gradFill>
                <a:gsLst>
                  <a:gs pos="0">
                    <a:srgbClr val="FFFFFF"/>
                  </a:gs>
                  <a:gs pos="100000">
                    <a:srgbClr val="FFFFFF"/>
                  </a:gs>
                </a:gsLst>
                <a:lin ang="5400000" scaled="0"/>
              </a:gradFill>
            </a:endParaRPr>
          </a:p>
        </p:txBody>
      </p:sp>
      <p:sp>
        <p:nvSpPr>
          <p:cNvPr id="49" name="Flowchart: Process 48"/>
          <p:cNvSpPr/>
          <p:nvPr/>
        </p:nvSpPr>
        <p:spPr bwMode="auto">
          <a:xfrm>
            <a:off x="7261225" y="5383213"/>
            <a:ext cx="87313" cy="71437"/>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lIns="91436" tIns="45718" rIns="91436" bIns="45718"/>
          <a:lstStyle/>
          <a:p>
            <a:pPr algn="ctr" defTabSz="914099">
              <a:defRPr/>
            </a:pPr>
            <a:endParaRPr lang="en-US" sz="2200" dirty="0">
              <a:gradFill>
                <a:gsLst>
                  <a:gs pos="0">
                    <a:srgbClr val="FFFFFF"/>
                  </a:gs>
                  <a:gs pos="100000">
                    <a:srgbClr val="FFFFFF"/>
                  </a:gs>
                </a:gsLst>
                <a:lin ang="5400000" scaled="0"/>
              </a:gradFill>
            </a:endParaRPr>
          </a:p>
        </p:txBody>
      </p:sp>
      <p:sp>
        <p:nvSpPr>
          <p:cNvPr id="50" name="Flowchart: Process 49"/>
          <p:cNvSpPr/>
          <p:nvPr/>
        </p:nvSpPr>
        <p:spPr bwMode="auto">
          <a:xfrm>
            <a:off x="6905625" y="5473700"/>
            <a:ext cx="88900" cy="71438"/>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lIns="91436" tIns="45718" rIns="91436" bIns="45718"/>
          <a:lstStyle/>
          <a:p>
            <a:pPr algn="ctr" defTabSz="914099">
              <a:defRPr/>
            </a:pPr>
            <a:endParaRPr lang="en-US" sz="2200" dirty="0">
              <a:gradFill>
                <a:gsLst>
                  <a:gs pos="0">
                    <a:srgbClr val="FFFFFF"/>
                  </a:gs>
                  <a:gs pos="100000">
                    <a:srgbClr val="FFFFFF"/>
                  </a:gs>
                </a:gsLst>
                <a:lin ang="5400000" scaled="0"/>
              </a:gradFill>
            </a:endParaRPr>
          </a:p>
        </p:txBody>
      </p:sp>
      <p:sp>
        <p:nvSpPr>
          <p:cNvPr id="51" name="Flowchart: Process 50"/>
          <p:cNvSpPr/>
          <p:nvPr/>
        </p:nvSpPr>
        <p:spPr bwMode="auto">
          <a:xfrm>
            <a:off x="7024688" y="5473700"/>
            <a:ext cx="88900" cy="71438"/>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lIns="91436" tIns="45718" rIns="91436" bIns="45718"/>
          <a:lstStyle/>
          <a:p>
            <a:pPr algn="ctr" defTabSz="914099">
              <a:defRPr/>
            </a:pPr>
            <a:endParaRPr lang="en-US" sz="2200" dirty="0">
              <a:gradFill>
                <a:gsLst>
                  <a:gs pos="0">
                    <a:srgbClr val="FFFFFF"/>
                  </a:gs>
                  <a:gs pos="100000">
                    <a:srgbClr val="FFFFFF"/>
                  </a:gs>
                </a:gsLst>
                <a:lin ang="5400000" scaled="0"/>
              </a:gradFill>
            </a:endParaRPr>
          </a:p>
        </p:txBody>
      </p:sp>
      <p:sp>
        <p:nvSpPr>
          <p:cNvPr id="52" name="Flowchart: Process 51"/>
          <p:cNvSpPr/>
          <p:nvPr/>
        </p:nvSpPr>
        <p:spPr bwMode="auto">
          <a:xfrm>
            <a:off x="7146925" y="5473700"/>
            <a:ext cx="88900" cy="71438"/>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lIns="91436" tIns="45718" rIns="91436" bIns="45718"/>
          <a:lstStyle/>
          <a:p>
            <a:pPr algn="ctr" defTabSz="914099">
              <a:defRPr/>
            </a:pPr>
            <a:endParaRPr lang="en-US" sz="2200" dirty="0">
              <a:gradFill>
                <a:gsLst>
                  <a:gs pos="0">
                    <a:srgbClr val="FFFFFF"/>
                  </a:gs>
                  <a:gs pos="100000">
                    <a:srgbClr val="FFFFFF"/>
                  </a:gs>
                </a:gsLst>
                <a:lin ang="5400000" scaled="0"/>
              </a:gradFill>
            </a:endParaRPr>
          </a:p>
        </p:txBody>
      </p:sp>
      <p:sp>
        <p:nvSpPr>
          <p:cNvPr id="53" name="Flowchart: Process 52"/>
          <p:cNvSpPr/>
          <p:nvPr/>
        </p:nvSpPr>
        <p:spPr bwMode="auto">
          <a:xfrm>
            <a:off x="7261225" y="5473700"/>
            <a:ext cx="87313" cy="71438"/>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lIns="91436" tIns="45718" rIns="91436" bIns="45718"/>
          <a:lstStyle/>
          <a:p>
            <a:pPr algn="ctr" defTabSz="914099">
              <a:defRPr/>
            </a:pPr>
            <a:endParaRPr lang="en-US" sz="2200" dirty="0">
              <a:gradFill>
                <a:gsLst>
                  <a:gs pos="0">
                    <a:srgbClr val="FFFFFF"/>
                  </a:gs>
                  <a:gs pos="100000">
                    <a:srgbClr val="FFFFFF"/>
                  </a:gs>
                </a:gsLst>
                <a:lin ang="5400000" scaled="0"/>
              </a:gradFill>
            </a:endParaRPr>
          </a:p>
        </p:txBody>
      </p:sp>
      <p:sp>
        <p:nvSpPr>
          <p:cNvPr id="54" name="Flowchart: Process 53"/>
          <p:cNvSpPr/>
          <p:nvPr/>
        </p:nvSpPr>
        <p:spPr bwMode="auto">
          <a:xfrm>
            <a:off x="6904038" y="4843463"/>
            <a:ext cx="88900" cy="71437"/>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lIns="91436" tIns="45718" rIns="91436" bIns="45718"/>
          <a:lstStyle/>
          <a:p>
            <a:pPr algn="ctr" defTabSz="914099">
              <a:defRPr/>
            </a:pPr>
            <a:endParaRPr lang="en-US" sz="2200" dirty="0">
              <a:gradFill>
                <a:gsLst>
                  <a:gs pos="0">
                    <a:srgbClr val="FFFFFF"/>
                  </a:gs>
                  <a:gs pos="100000">
                    <a:srgbClr val="FFFFFF"/>
                  </a:gs>
                </a:gsLst>
                <a:lin ang="5400000" scaled="0"/>
              </a:gradFill>
            </a:endParaRPr>
          </a:p>
        </p:txBody>
      </p:sp>
      <p:sp>
        <p:nvSpPr>
          <p:cNvPr id="55" name="Flowchart: Process 54"/>
          <p:cNvSpPr/>
          <p:nvPr/>
        </p:nvSpPr>
        <p:spPr bwMode="auto">
          <a:xfrm>
            <a:off x="7023100" y="4843463"/>
            <a:ext cx="88900" cy="71437"/>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lIns="91436" tIns="45718" rIns="91436" bIns="45718"/>
          <a:lstStyle/>
          <a:p>
            <a:pPr algn="ctr" defTabSz="914099">
              <a:defRPr/>
            </a:pPr>
            <a:endParaRPr lang="en-US" sz="2200" dirty="0">
              <a:gradFill>
                <a:gsLst>
                  <a:gs pos="0">
                    <a:srgbClr val="FFFFFF"/>
                  </a:gs>
                  <a:gs pos="100000">
                    <a:srgbClr val="FFFFFF"/>
                  </a:gs>
                </a:gsLst>
                <a:lin ang="5400000" scaled="0"/>
              </a:gradFill>
            </a:endParaRPr>
          </a:p>
        </p:txBody>
      </p:sp>
      <p:sp>
        <p:nvSpPr>
          <p:cNvPr id="56" name="Flowchart: Process 55"/>
          <p:cNvSpPr/>
          <p:nvPr/>
        </p:nvSpPr>
        <p:spPr bwMode="auto">
          <a:xfrm>
            <a:off x="7145338" y="4843463"/>
            <a:ext cx="88900" cy="71437"/>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lIns="91436" tIns="45718" rIns="91436" bIns="45718"/>
          <a:lstStyle/>
          <a:p>
            <a:pPr algn="ctr" defTabSz="914099">
              <a:defRPr/>
            </a:pPr>
            <a:endParaRPr lang="en-US" sz="2200" dirty="0">
              <a:gradFill>
                <a:gsLst>
                  <a:gs pos="0">
                    <a:srgbClr val="FFFFFF"/>
                  </a:gs>
                  <a:gs pos="100000">
                    <a:srgbClr val="FFFFFF"/>
                  </a:gs>
                </a:gsLst>
                <a:lin ang="5400000" scaled="0"/>
              </a:gradFill>
            </a:endParaRPr>
          </a:p>
        </p:txBody>
      </p:sp>
      <p:sp>
        <p:nvSpPr>
          <p:cNvPr id="57" name="Flowchart: Process 56"/>
          <p:cNvSpPr/>
          <p:nvPr/>
        </p:nvSpPr>
        <p:spPr bwMode="auto">
          <a:xfrm>
            <a:off x="7258050" y="4843463"/>
            <a:ext cx="88900" cy="71437"/>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lIns="91436" tIns="45718" rIns="91436" bIns="45718"/>
          <a:lstStyle/>
          <a:p>
            <a:pPr algn="ctr" defTabSz="914099">
              <a:defRPr/>
            </a:pPr>
            <a:endParaRPr lang="en-US" sz="2200" dirty="0">
              <a:gradFill>
                <a:gsLst>
                  <a:gs pos="0">
                    <a:srgbClr val="FFFFFF"/>
                  </a:gs>
                  <a:gs pos="100000">
                    <a:srgbClr val="FFFFFF"/>
                  </a:gs>
                </a:gsLst>
                <a:lin ang="5400000" scaled="0"/>
              </a:gradFill>
            </a:endParaRPr>
          </a:p>
        </p:txBody>
      </p:sp>
      <p:sp>
        <p:nvSpPr>
          <p:cNvPr id="58" name="Flowchart: Process 57"/>
          <p:cNvSpPr/>
          <p:nvPr/>
        </p:nvSpPr>
        <p:spPr bwMode="auto">
          <a:xfrm>
            <a:off x="6904038" y="4933950"/>
            <a:ext cx="88900" cy="71438"/>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lIns="91436" tIns="45718" rIns="91436" bIns="45718"/>
          <a:lstStyle/>
          <a:p>
            <a:pPr algn="ctr" defTabSz="914099">
              <a:defRPr/>
            </a:pPr>
            <a:endParaRPr lang="en-US" sz="2200" dirty="0">
              <a:gradFill>
                <a:gsLst>
                  <a:gs pos="0">
                    <a:srgbClr val="FFFFFF"/>
                  </a:gs>
                  <a:gs pos="100000">
                    <a:srgbClr val="FFFFFF"/>
                  </a:gs>
                </a:gsLst>
                <a:lin ang="5400000" scaled="0"/>
              </a:gradFill>
            </a:endParaRPr>
          </a:p>
        </p:txBody>
      </p:sp>
      <p:sp>
        <p:nvSpPr>
          <p:cNvPr id="59" name="Flowchart: Process 58"/>
          <p:cNvSpPr/>
          <p:nvPr/>
        </p:nvSpPr>
        <p:spPr bwMode="auto">
          <a:xfrm>
            <a:off x="7023100" y="4933950"/>
            <a:ext cx="88900" cy="71438"/>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lIns="91436" tIns="45718" rIns="91436" bIns="45718"/>
          <a:lstStyle/>
          <a:p>
            <a:pPr algn="ctr" defTabSz="914099">
              <a:defRPr/>
            </a:pPr>
            <a:endParaRPr lang="en-US" sz="2200" dirty="0">
              <a:gradFill>
                <a:gsLst>
                  <a:gs pos="0">
                    <a:srgbClr val="FFFFFF"/>
                  </a:gs>
                  <a:gs pos="100000">
                    <a:srgbClr val="FFFFFF"/>
                  </a:gs>
                </a:gsLst>
                <a:lin ang="5400000" scaled="0"/>
              </a:gradFill>
            </a:endParaRPr>
          </a:p>
        </p:txBody>
      </p:sp>
      <p:sp>
        <p:nvSpPr>
          <p:cNvPr id="60" name="Flowchart: Process 59"/>
          <p:cNvSpPr/>
          <p:nvPr/>
        </p:nvSpPr>
        <p:spPr bwMode="auto">
          <a:xfrm>
            <a:off x="7145338" y="4933950"/>
            <a:ext cx="88900" cy="71438"/>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lIns="91436" tIns="45718" rIns="91436" bIns="45718"/>
          <a:lstStyle/>
          <a:p>
            <a:pPr algn="ctr" defTabSz="914099">
              <a:defRPr/>
            </a:pPr>
            <a:endParaRPr lang="en-US" sz="2200" dirty="0">
              <a:gradFill>
                <a:gsLst>
                  <a:gs pos="0">
                    <a:srgbClr val="FFFFFF"/>
                  </a:gs>
                  <a:gs pos="100000">
                    <a:srgbClr val="FFFFFF"/>
                  </a:gs>
                </a:gsLst>
                <a:lin ang="5400000" scaled="0"/>
              </a:gradFill>
            </a:endParaRPr>
          </a:p>
        </p:txBody>
      </p:sp>
      <p:sp>
        <p:nvSpPr>
          <p:cNvPr id="61" name="Flowchart: Process 60"/>
          <p:cNvSpPr/>
          <p:nvPr/>
        </p:nvSpPr>
        <p:spPr bwMode="auto">
          <a:xfrm>
            <a:off x="7258050" y="4933950"/>
            <a:ext cx="88900" cy="71438"/>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lIns="91436" tIns="45718" rIns="91436" bIns="45718"/>
          <a:lstStyle/>
          <a:p>
            <a:pPr algn="ctr" defTabSz="914099">
              <a:defRPr/>
            </a:pPr>
            <a:endParaRPr lang="en-US" sz="2200" dirty="0">
              <a:gradFill>
                <a:gsLst>
                  <a:gs pos="0">
                    <a:srgbClr val="FFFFFF"/>
                  </a:gs>
                  <a:gs pos="100000">
                    <a:srgbClr val="FFFFFF"/>
                  </a:gs>
                </a:gsLst>
                <a:lin ang="5400000" scaled="0"/>
              </a:gradFill>
            </a:endParaRPr>
          </a:p>
        </p:txBody>
      </p:sp>
      <p:sp>
        <p:nvSpPr>
          <p:cNvPr id="62" name="Flowchart: Process 61"/>
          <p:cNvSpPr/>
          <p:nvPr/>
        </p:nvSpPr>
        <p:spPr bwMode="auto">
          <a:xfrm>
            <a:off x="6905625" y="5024438"/>
            <a:ext cx="88900" cy="71437"/>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lIns="91436" tIns="45718" rIns="91436" bIns="45718"/>
          <a:lstStyle/>
          <a:p>
            <a:pPr algn="ctr" defTabSz="914099">
              <a:defRPr/>
            </a:pPr>
            <a:endParaRPr lang="en-US" sz="2200" dirty="0">
              <a:gradFill>
                <a:gsLst>
                  <a:gs pos="0">
                    <a:srgbClr val="FFFFFF"/>
                  </a:gs>
                  <a:gs pos="100000">
                    <a:srgbClr val="FFFFFF"/>
                  </a:gs>
                </a:gsLst>
                <a:lin ang="5400000" scaled="0"/>
              </a:gradFill>
            </a:endParaRPr>
          </a:p>
        </p:txBody>
      </p:sp>
      <p:sp>
        <p:nvSpPr>
          <p:cNvPr id="63" name="Flowchart: Process 62"/>
          <p:cNvSpPr/>
          <p:nvPr/>
        </p:nvSpPr>
        <p:spPr bwMode="auto">
          <a:xfrm>
            <a:off x="7023100" y="5024438"/>
            <a:ext cx="88900" cy="71437"/>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lIns="91436" tIns="45718" rIns="91436" bIns="45718"/>
          <a:lstStyle/>
          <a:p>
            <a:pPr algn="ctr" defTabSz="914099">
              <a:defRPr/>
            </a:pPr>
            <a:endParaRPr lang="en-US" sz="2200" dirty="0">
              <a:gradFill>
                <a:gsLst>
                  <a:gs pos="0">
                    <a:srgbClr val="FFFFFF"/>
                  </a:gs>
                  <a:gs pos="100000">
                    <a:srgbClr val="FFFFFF"/>
                  </a:gs>
                </a:gsLst>
                <a:lin ang="5400000" scaled="0"/>
              </a:gradFill>
            </a:endParaRPr>
          </a:p>
        </p:txBody>
      </p:sp>
      <p:sp>
        <p:nvSpPr>
          <p:cNvPr id="64" name="Flowchart: Process 63"/>
          <p:cNvSpPr/>
          <p:nvPr/>
        </p:nvSpPr>
        <p:spPr bwMode="auto">
          <a:xfrm>
            <a:off x="7146925" y="5024438"/>
            <a:ext cx="88900" cy="71437"/>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lIns="91436" tIns="45718" rIns="91436" bIns="45718"/>
          <a:lstStyle/>
          <a:p>
            <a:pPr algn="ctr" defTabSz="914099">
              <a:defRPr/>
            </a:pPr>
            <a:endParaRPr lang="en-US" sz="2200" dirty="0">
              <a:gradFill>
                <a:gsLst>
                  <a:gs pos="0">
                    <a:srgbClr val="FFFFFF"/>
                  </a:gs>
                  <a:gs pos="100000">
                    <a:srgbClr val="FFFFFF"/>
                  </a:gs>
                </a:gsLst>
                <a:lin ang="5400000" scaled="0"/>
              </a:gradFill>
            </a:endParaRPr>
          </a:p>
        </p:txBody>
      </p:sp>
      <p:sp>
        <p:nvSpPr>
          <p:cNvPr id="65" name="Flowchart: Process 64"/>
          <p:cNvSpPr/>
          <p:nvPr/>
        </p:nvSpPr>
        <p:spPr bwMode="auto">
          <a:xfrm>
            <a:off x="7259638" y="5024438"/>
            <a:ext cx="88900" cy="71437"/>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lIns="91436" tIns="45718" rIns="91436" bIns="45718"/>
          <a:lstStyle/>
          <a:p>
            <a:pPr algn="ctr" defTabSz="914099">
              <a:defRPr/>
            </a:pPr>
            <a:endParaRPr lang="en-US" sz="2200" dirty="0">
              <a:gradFill>
                <a:gsLst>
                  <a:gs pos="0">
                    <a:srgbClr val="FFFFFF"/>
                  </a:gs>
                  <a:gs pos="100000">
                    <a:srgbClr val="FFFFFF"/>
                  </a:gs>
                </a:gsLst>
                <a:lin ang="5400000" scaled="0"/>
              </a:gradFill>
            </a:endParaRPr>
          </a:p>
        </p:txBody>
      </p:sp>
      <p:sp>
        <p:nvSpPr>
          <p:cNvPr id="66" name="Flowchart: Process 65"/>
          <p:cNvSpPr/>
          <p:nvPr/>
        </p:nvSpPr>
        <p:spPr bwMode="auto">
          <a:xfrm>
            <a:off x="6905625" y="5114925"/>
            <a:ext cx="88900" cy="71438"/>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lIns="91436" tIns="45718" rIns="91436" bIns="45718"/>
          <a:lstStyle/>
          <a:p>
            <a:pPr algn="ctr" defTabSz="914099">
              <a:defRPr/>
            </a:pPr>
            <a:endParaRPr lang="en-US" sz="2200" dirty="0">
              <a:gradFill>
                <a:gsLst>
                  <a:gs pos="0">
                    <a:srgbClr val="FFFFFF"/>
                  </a:gs>
                  <a:gs pos="100000">
                    <a:srgbClr val="FFFFFF"/>
                  </a:gs>
                </a:gsLst>
                <a:lin ang="5400000" scaled="0"/>
              </a:gradFill>
            </a:endParaRPr>
          </a:p>
        </p:txBody>
      </p:sp>
      <p:sp>
        <p:nvSpPr>
          <p:cNvPr id="67" name="Flowchart: Process 66"/>
          <p:cNvSpPr/>
          <p:nvPr/>
        </p:nvSpPr>
        <p:spPr bwMode="auto">
          <a:xfrm>
            <a:off x="7023100" y="5114925"/>
            <a:ext cx="88900" cy="71438"/>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lIns="91436" tIns="45718" rIns="91436" bIns="45718"/>
          <a:lstStyle/>
          <a:p>
            <a:pPr algn="ctr" defTabSz="914099">
              <a:defRPr/>
            </a:pPr>
            <a:endParaRPr lang="en-US" sz="2200" dirty="0">
              <a:gradFill>
                <a:gsLst>
                  <a:gs pos="0">
                    <a:srgbClr val="FFFFFF"/>
                  </a:gs>
                  <a:gs pos="100000">
                    <a:srgbClr val="FFFFFF"/>
                  </a:gs>
                </a:gsLst>
                <a:lin ang="5400000" scaled="0"/>
              </a:gradFill>
            </a:endParaRPr>
          </a:p>
        </p:txBody>
      </p:sp>
      <p:sp>
        <p:nvSpPr>
          <p:cNvPr id="68" name="Flowchart: Process 67"/>
          <p:cNvSpPr/>
          <p:nvPr/>
        </p:nvSpPr>
        <p:spPr bwMode="auto">
          <a:xfrm>
            <a:off x="7146925" y="5114925"/>
            <a:ext cx="88900" cy="71438"/>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lIns="91436" tIns="45718" rIns="91436" bIns="45718"/>
          <a:lstStyle/>
          <a:p>
            <a:pPr algn="ctr" defTabSz="914099">
              <a:defRPr/>
            </a:pPr>
            <a:endParaRPr lang="en-US" sz="2200" dirty="0">
              <a:gradFill>
                <a:gsLst>
                  <a:gs pos="0">
                    <a:srgbClr val="FFFFFF"/>
                  </a:gs>
                  <a:gs pos="100000">
                    <a:srgbClr val="FFFFFF"/>
                  </a:gs>
                </a:gsLst>
                <a:lin ang="5400000" scaled="0"/>
              </a:gradFill>
            </a:endParaRPr>
          </a:p>
        </p:txBody>
      </p:sp>
      <p:sp>
        <p:nvSpPr>
          <p:cNvPr id="69" name="Flowchart: Process 68"/>
          <p:cNvSpPr/>
          <p:nvPr/>
        </p:nvSpPr>
        <p:spPr bwMode="auto">
          <a:xfrm>
            <a:off x="7259638" y="5114925"/>
            <a:ext cx="88900" cy="71438"/>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lIns="91436" tIns="45718" rIns="91436" bIns="45718"/>
          <a:lstStyle/>
          <a:p>
            <a:pPr algn="ctr" defTabSz="914099">
              <a:defRPr/>
            </a:pPr>
            <a:endParaRPr lang="en-US" sz="2200" dirty="0">
              <a:gradFill>
                <a:gsLst>
                  <a:gs pos="0">
                    <a:srgbClr val="FFFFFF"/>
                  </a:gs>
                  <a:gs pos="100000">
                    <a:srgbClr val="FFFFFF"/>
                  </a:gs>
                </a:gsLst>
                <a:lin ang="5400000" scaled="0"/>
              </a:gradFill>
            </a:endParaRPr>
          </a:p>
        </p:txBody>
      </p:sp>
      <p:grpSp>
        <p:nvGrpSpPr>
          <p:cNvPr id="34853" name="Group 70"/>
          <p:cNvGrpSpPr>
            <a:grpSpLocks/>
          </p:cNvGrpSpPr>
          <p:nvPr/>
        </p:nvGrpSpPr>
        <p:grpSpPr bwMode="auto">
          <a:xfrm>
            <a:off x="6413500" y="4843463"/>
            <a:ext cx="444500" cy="701675"/>
            <a:chOff x="2129481" y="1246746"/>
            <a:chExt cx="1913238" cy="3687204"/>
          </a:xfrm>
        </p:grpSpPr>
        <p:sp>
          <p:nvSpPr>
            <p:cNvPr id="72" name="Flowchart: Process 71"/>
            <p:cNvSpPr/>
            <p:nvPr/>
          </p:nvSpPr>
          <p:spPr bwMode="auto">
            <a:xfrm>
              <a:off x="2136316" y="3132058"/>
              <a:ext cx="375812" cy="375391"/>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lIns="91436" tIns="45718" rIns="91436" bIns="45718"/>
            <a:lstStyle/>
            <a:p>
              <a:pPr algn="ctr" defTabSz="914099">
                <a:defRPr/>
              </a:pPr>
              <a:endParaRPr lang="en-US" sz="2200" dirty="0">
                <a:gradFill>
                  <a:gsLst>
                    <a:gs pos="0">
                      <a:srgbClr val="FFFFFF"/>
                    </a:gs>
                    <a:gs pos="100000">
                      <a:srgbClr val="FFFFFF"/>
                    </a:gs>
                  </a:gsLst>
                  <a:lin ang="5400000" scaled="0"/>
                </a:gradFill>
              </a:endParaRPr>
            </a:p>
          </p:txBody>
        </p:sp>
        <p:sp>
          <p:nvSpPr>
            <p:cNvPr id="73" name="Flowchart: Process 72"/>
            <p:cNvSpPr/>
            <p:nvPr/>
          </p:nvSpPr>
          <p:spPr bwMode="auto">
            <a:xfrm>
              <a:off x="2641958" y="3132058"/>
              <a:ext cx="382648" cy="375391"/>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lIns="91436" tIns="45718" rIns="91436" bIns="45718"/>
            <a:lstStyle/>
            <a:p>
              <a:pPr algn="ctr" defTabSz="914099">
                <a:defRPr/>
              </a:pPr>
              <a:endParaRPr lang="en-US" sz="2200" dirty="0">
                <a:gradFill>
                  <a:gsLst>
                    <a:gs pos="0">
                      <a:srgbClr val="FFFFFF"/>
                    </a:gs>
                    <a:gs pos="100000">
                      <a:srgbClr val="FFFFFF"/>
                    </a:gs>
                  </a:gsLst>
                  <a:lin ang="5400000" scaled="0"/>
                </a:gradFill>
              </a:endParaRPr>
            </a:p>
          </p:txBody>
        </p:sp>
        <p:sp>
          <p:nvSpPr>
            <p:cNvPr id="74" name="Flowchart: Process 73"/>
            <p:cNvSpPr/>
            <p:nvPr/>
          </p:nvSpPr>
          <p:spPr bwMode="auto">
            <a:xfrm>
              <a:off x="3174931" y="3132058"/>
              <a:ext cx="375812" cy="375391"/>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lIns="91436" tIns="45718" rIns="91436" bIns="45718"/>
            <a:lstStyle/>
            <a:p>
              <a:pPr algn="ctr" defTabSz="914099">
                <a:defRPr/>
              </a:pPr>
              <a:endParaRPr lang="en-US" sz="2200" dirty="0">
                <a:gradFill>
                  <a:gsLst>
                    <a:gs pos="0">
                      <a:srgbClr val="FFFFFF"/>
                    </a:gs>
                    <a:gs pos="100000">
                      <a:srgbClr val="FFFFFF"/>
                    </a:gs>
                  </a:gsLst>
                  <a:lin ang="5400000" scaled="0"/>
                </a:gradFill>
              </a:endParaRPr>
            </a:p>
          </p:txBody>
        </p:sp>
        <p:sp>
          <p:nvSpPr>
            <p:cNvPr id="75" name="Flowchart: Process 74"/>
            <p:cNvSpPr/>
            <p:nvPr/>
          </p:nvSpPr>
          <p:spPr bwMode="auto">
            <a:xfrm>
              <a:off x="3660071" y="3132058"/>
              <a:ext cx="375817" cy="375391"/>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lIns="91436" tIns="45718" rIns="91436" bIns="45718"/>
            <a:lstStyle/>
            <a:p>
              <a:pPr algn="ctr" defTabSz="914099">
                <a:defRPr/>
              </a:pPr>
              <a:endParaRPr lang="en-US" sz="2200" dirty="0">
                <a:gradFill>
                  <a:gsLst>
                    <a:gs pos="0">
                      <a:srgbClr val="FFFFFF"/>
                    </a:gs>
                    <a:gs pos="100000">
                      <a:srgbClr val="FFFFFF"/>
                    </a:gs>
                  </a:gsLst>
                  <a:lin ang="5400000" scaled="0"/>
                </a:gradFill>
              </a:endParaRPr>
            </a:p>
          </p:txBody>
        </p:sp>
        <p:sp>
          <p:nvSpPr>
            <p:cNvPr id="76" name="Flowchart: Process 75"/>
            <p:cNvSpPr/>
            <p:nvPr/>
          </p:nvSpPr>
          <p:spPr bwMode="auto">
            <a:xfrm>
              <a:off x="2136316" y="3607555"/>
              <a:ext cx="375812" cy="375397"/>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lIns="91436" tIns="45718" rIns="91436" bIns="45718"/>
            <a:lstStyle/>
            <a:p>
              <a:pPr algn="ctr" defTabSz="914099">
                <a:defRPr/>
              </a:pPr>
              <a:endParaRPr lang="en-US" sz="2200" dirty="0">
                <a:gradFill>
                  <a:gsLst>
                    <a:gs pos="0">
                      <a:srgbClr val="FFFFFF"/>
                    </a:gs>
                    <a:gs pos="100000">
                      <a:srgbClr val="FFFFFF"/>
                    </a:gs>
                  </a:gsLst>
                  <a:lin ang="5400000" scaled="0"/>
                </a:gradFill>
              </a:endParaRPr>
            </a:p>
          </p:txBody>
        </p:sp>
        <p:sp>
          <p:nvSpPr>
            <p:cNvPr id="77" name="Flowchart: Process 76"/>
            <p:cNvSpPr/>
            <p:nvPr/>
          </p:nvSpPr>
          <p:spPr bwMode="auto">
            <a:xfrm>
              <a:off x="2641958" y="3607555"/>
              <a:ext cx="382648" cy="375397"/>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lIns="91436" tIns="45718" rIns="91436" bIns="45718"/>
            <a:lstStyle/>
            <a:p>
              <a:pPr algn="ctr" defTabSz="914099">
                <a:defRPr/>
              </a:pPr>
              <a:endParaRPr lang="en-US" sz="2200" dirty="0">
                <a:gradFill>
                  <a:gsLst>
                    <a:gs pos="0">
                      <a:srgbClr val="FFFFFF"/>
                    </a:gs>
                    <a:gs pos="100000">
                      <a:srgbClr val="FFFFFF"/>
                    </a:gs>
                  </a:gsLst>
                  <a:lin ang="5400000" scaled="0"/>
                </a:gradFill>
              </a:endParaRPr>
            </a:p>
          </p:txBody>
        </p:sp>
        <p:sp>
          <p:nvSpPr>
            <p:cNvPr id="78" name="Flowchart: Process 77"/>
            <p:cNvSpPr/>
            <p:nvPr/>
          </p:nvSpPr>
          <p:spPr bwMode="auto">
            <a:xfrm>
              <a:off x="3174931" y="3607555"/>
              <a:ext cx="375812" cy="375397"/>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lIns="91436" tIns="45718" rIns="91436" bIns="45718"/>
            <a:lstStyle/>
            <a:p>
              <a:pPr algn="ctr" defTabSz="914099">
                <a:defRPr/>
              </a:pPr>
              <a:endParaRPr lang="en-US" sz="2200" dirty="0">
                <a:gradFill>
                  <a:gsLst>
                    <a:gs pos="0">
                      <a:srgbClr val="FFFFFF"/>
                    </a:gs>
                    <a:gs pos="100000">
                      <a:srgbClr val="FFFFFF"/>
                    </a:gs>
                  </a:gsLst>
                  <a:lin ang="5400000" scaled="0"/>
                </a:gradFill>
              </a:endParaRPr>
            </a:p>
          </p:txBody>
        </p:sp>
        <p:sp>
          <p:nvSpPr>
            <p:cNvPr id="79" name="Flowchart: Process 78"/>
            <p:cNvSpPr/>
            <p:nvPr/>
          </p:nvSpPr>
          <p:spPr bwMode="auto">
            <a:xfrm>
              <a:off x="3660071" y="3607555"/>
              <a:ext cx="375817" cy="375397"/>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lIns="91436" tIns="45718" rIns="91436" bIns="45718"/>
            <a:lstStyle/>
            <a:p>
              <a:pPr algn="ctr" defTabSz="914099">
                <a:defRPr/>
              </a:pPr>
              <a:endParaRPr lang="en-US" sz="2200" dirty="0">
                <a:gradFill>
                  <a:gsLst>
                    <a:gs pos="0">
                      <a:srgbClr val="FFFFFF"/>
                    </a:gs>
                    <a:gs pos="100000">
                      <a:srgbClr val="FFFFFF"/>
                    </a:gs>
                  </a:gsLst>
                  <a:lin ang="5400000" scaled="0"/>
                </a:gradFill>
              </a:endParaRPr>
            </a:p>
          </p:txBody>
        </p:sp>
        <p:sp>
          <p:nvSpPr>
            <p:cNvPr id="80" name="Flowchart: Process 79"/>
            <p:cNvSpPr/>
            <p:nvPr/>
          </p:nvSpPr>
          <p:spPr bwMode="auto">
            <a:xfrm>
              <a:off x="2136316" y="4083057"/>
              <a:ext cx="382648" cy="375391"/>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lIns="91436" tIns="45718" rIns="91436" bIns="45718"/>
            <a:lstStyle/>
            <a:p>
              <a:pPr algn="ctr" defTabSz="914099">
                <a:defRPr/>
              </a:pPr>
              <a:endParaRPr lang="en-US" sz="2200" dirty="0">
                <a:gradFill>
                  <a:gsLst>
                    <a:gs pos="0">
                      <a:srgbClr val="FFFFFF"/>
                    </a:gs>
                    <a:gs pos="100000">
                      <a:srgbClr val="FFFFFF"/>
                    </a:gs>
                  </a:gsLst>
                  <a:lin ang="5400000" scaled="0"/>
                </a:gradFill>
              </a:endParaRPr>
            </a:p>
          </p:txBody>
        </p:sp>
        <p:sp>
          <p:nvSpPr>
            <p:cNvPr id="81" name="Flowchart: Process 80"/>
            <p:cNvSpPr/>
            <p:nvPr/>
          </p:nvSpPr>
          <p:spPr bwMode="auto">
            <a:xfrm>
              <a:off x="2648788" y="4083057"/>
              <a:ext cx="382648" cy="375391"/>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lIns="91436" tIns="45718" rIns="91436" bIns="45718"/>
            <a:lstStyle/>
            <a:p>
              <a:pPr algn="ctr" defTabSz="914099">
                <a:defRPr/>
              </a:pPr>
              <a:endParaRPr lang="en-US" sz="2200" dirty="0">
                <a:gradFill>
                  <a:gsLst>
                    <a:gs pos="0">
                      <a:srgbClr val="FFFFFF"/>
                    </a:gs>
                    <a:gs pos="100000">
                      <a:srgbClr val="FFFFFF"/>
                    </a:gs>
                  </a:gsLst>
                  <a:lin ang="5400000" scaled="0"/>
                </a:gradFill>
              </a:endParaRPr>
            </a:p>
          </p:txBody>
        </p:sp>
        <p:sp>
          <p:nvSpPr>
            <p:cNvPr id="82" name="Flowchart: Process 81"/>
            <p:cNvSpPr/>
            <p:nvPr/>
          </p:nvSpPr>
          <p:spPr bwMode="auto">
            <a:xfrm>
              <a:off x="3174931" y="4083057"/>
              <a:ext cx="382648" cy="375391"/>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lIns="91436" tIns="45718" rIns="91436" bIns="45718"/>
            <a:lstStyle/>
            <a:p>
              <a:pPr algn="ctr" defTabSz="914099">
                <a:defRPr/>
              </a:pPr>
              <a:endParaRPr lang="en-US" sz="2200" dirty="0">
                <a:gradFill>
                  <a:gsLst>
                    <a:gs pos="0">
                      <a:srgbClr val="FFFFFF"/>
                    </a:gs>
                    <a:gs pos="100000">
                      <a:srgbClr val="FFFFFF"/>
                    </a:gs>
                  </a:gsLst>
                  <a:lin ang="5400000" scaled="0"/>
                </a:gradFill>
              </a:endParaRPr>
            </a:p>
          </p:txBody>
        </p:sp>
        <p:sp>
          <p:nvSpPr>
            <p:cNvPr id="83" name="Flowchart: Process 82"/>
            <p:cNvSpPr/>
            <p:nvPr/>
          </p:nvSpPr>
          <p:spPr bwMode="auto">
            <a:xfrm>
              <a:off x="3660071" y="4083057"/>
              <a:ext cx="382648" cy="375391"/>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lIns="91436" tIns="45718" rIns="91436" bIns="45718"/>
            <a:lstStyle/>
            <a:p>
              <a:pPr algn="ctr" defTabSz="914099">
                <a:defRPr/>
              </a:pPr>
              <a:endParaRPr lang="en-US" sz="2200" dirty="0">
                <a:gradFill>
                  <a:gsLst>
                    <a:gs pos="0">
                      <a:srgbClr val="FFFFFF"/>
                    </a:gs>
                    <a:gs pos="100000">
                      <a:srgbClr val="FFFFFF"/>
                    </a:gs>
                  </a:gsLst>
                  <a:lin ang="5400000" scaled="0"/>
                </a:gradFill>
              </a:endParaRPr>
            </a:p>
          </p:txBody>
        </p:sp>
        <p:sp>
          <p:nvSpPr>
            <p:cNvPr id="84" name="Flowchart: Process 83"/>
            <p:cNvSpPr/>
            <p:nvPr/>
          </p:nvSpPr>
          <p:spPr bwMode="auto">
            <a:xfrm>
              <a:off x="2136316" y="4558553"/>
              <a:ext cx="382648" cy="375397"/>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lIns="91436" tIns="45718" rIns="91436" bIns="45718"/>
            <a:lstStyle/>
            <a:p>
              <a:pPr algn="ctr" defTabSz="914099">
                <a:defRPr/>
              </a:pPr>
              <a:endParaRPr lang="en-US" sz="2200" dirty="0">
                <a:gradFill>
                  <a:gsLst>
                    <a:gs pos="0">
                      <a:srgbClr val="FFFFFF"/>
                    </a:gs>
                    <a:gs pos="100000">
                      <a:srgbClr val="FFFFFF"/>
                    </a:gs>
                  </a:gsLst>
                  <a:lin ang="5400000" scaled="0"/>
                </a:gradFill>
              </a:endParaRPr>
            </a:p>
          </p:txBody>
        </p:sp>
        <p:sp>
          <p:nvSpPr>
            <p:cNvPr id="85" name="Flowchart: Process 84"/>
            <p:cNvSpPr/>
            <p:nvPr/>
          </p:nvSpPr>
          <p:spPr bwMode="auto">
            <a:xfrm>
              <a:off x="2648788" y="4558553"/>
              <a:ext cx="382648" cy="375397"/>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lIns="91436" tIns="45718" rIns="91436" bIns="45718"/>
            <a:lstStyle/>
            <a:p>
              <a:pPr algn="ctr" defTabSz="914099">
                <a:defRPr/>
              </a:pPr>
              <a:endParaRPr lang="en-US" sz="2200" dirty="0">
                <a:gradFill>
                  <a:gsLst>
                    <a:gs pos="0">
                      <a:srgbClr val="FFFFFF"/>
                    </a:gs>
                    <a:gs pos="100000">
                      <a:srgbClr val="FFFFFF"/>
                    </a:gs>
                  </a:gsLst>
                  <a:lin ang="5400000" scaled="0"/>
                </a:gradFill>
              </a:endParaRPr>
            </a:p>
          </p:txBody>
        </p:sp>
        <p:sp>
          <p:nvSpPr>
            <p:cNvPr id="86" name="Flowchart: Process 85"/>
            <p:cNvSpPr/>
            <p:nvPr/>
          </p:nvSpPr>
          <p:spPr bwMode="auto">
            <a:xfrm>
              <a:off x="3174931" y="4558553"/>
              <a:ext cx="382648" cy="375397"/>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lIns="91436" tIns="45718" rIns="91436" bIns="45718"/>
            <a:lstStyle/>
            <a:p>
              <a:pPr algn="ctr" defTabSz="914099">
                <a:defRPr/>
              </a:pPr>
              <a:endParaRPr lang="en-US" sz="2200" dirty="0">
                <a:gradFill>
                  <a:gsLst>
                    <a:gs pos="0">
                      <a:srgbClr val="FFFFFF"/>
                    </a:gs>
                    <a:gs pos="100000">
                      <a:srgbClr val="FFFFFF"/>
                    </a:gs>
                  </a:gsLst>
                  <a:lin ang="5400000" scaled="0"/>
                </a:gradFill>
              </a:endParaRPr>
            </a:p>
          </p:txBody>
        </p:sp>
        <p:sp>
          <p:nvSpPr>
            <p:cNvPr id="87" name="Flowchart: Process 86"/>
            <p:cNvSpPr/>
            <p:nvPr/>
          </p:nvSpPr>
          <p:spPr bwMode="auto">
            <a:xfrm>
              <a:off x="3660071" y="4558553"/>
              <a:ext cx="382648" cy="375397"/>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lIns="91436" tIns="45718" rIns="91436" bIns="45718"/>
            <a:lstStyle/>
            <a:p>
              <a:pPr algn="ctr" defTabSz="914099">
                <a:defRPr/>
              </a:pPr>
              <a:endParaRPr lang="en-US" sz="2200" dirty="0">
                <a:gradFill>
                  <a:gsLst>
                    <a:gs pos="0">
                      <a:srgbClr val="FFFFFF"/>
                    </a:gs>
                    <a:gs pos="100000">
                      <a:srgbClr val="FFFFFF"/>
                    </a:gs>
                  </a:gsLst>
                  <a:lin ang="5400000" scaled="0"/>
                </a:gradFill>
              </a:endParaRPr>
            </a:p>
          </p:txBody>
        </p:sp>
        <p:sp>
          <p:nvSpPr>
            <p:cNvPr id="88" name="Flowchart: Process 87"/>
            <p:cNvSpPr/>
            <p:nvPr/>
          </p:nvSpPr>
          <p:spPr bwMode="auto">
            <a:xfrm>
              <a:off x="2129481" y="1246746"/>
              <a:ext cx="382648" cy="375391"/>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lIns="91436" tIns="45718" rIns="91436" bIns="45718"/>
            <a:lstStyle/>
            <a:p>
              <a:pPr algn="ctr" defTabSz="914099">
                <a:defRPr/>
              </a:pPr>
              <a:endParaRPr lang="en-US" sz="2200" dirty="0">
                <a:gradFill>
                  <a:gsLst>
                    <a:gs pos="0">
                      <a:srgbClr val="FFFFFF"/>
                    </a:gs>
                    <a:gs pos="100000">
                      <a:srgbClr val="FFFFFF"/>
                    </a:gs>
                  </a:gsLst>
                  <a:lin ang="5400000" scaled="0"/>
                </a:gradFill>
              </a:endParaRPr>
            </a:p>
          </p:txBody>
        </p:sp>
        <p:sp>
          <p:nvSpPr>
            <p:cNvPr id="89" name="Flowchart: Process 88"/>
            <p:cNvSpPr/>
            <p:nvPr/>
          </p:nvSpPr>
          <p:spPr bwMode="auto">
            <a:xfrm>
              <a:off x="2641958" y="1246746"/>
              <a:ext cx="375812" cy="375391"/>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lIns="91436" tIns="45718" rIns="91436" bIns="45718"/>
            <a:lstStyle/>
            <a:p>
              <a:pPr algn="ctr" defTabSz="914099">
                <a:defRPr/>
              </a:pPr>
              <a:endParaRPr lang="en-US" sz="2200" dirty="0">
                <a:gradFill>
                  <a:gsLst>
                    <a:gs pos="0">
                      <a:srgbClr val="FFFFFF"/>
                    </a:gs>
                    <a:gs pos="100000">
                      <a:srgbClr val="FFFFFF"/>
                    </a:gs>
                  </a:gsLst>
                  <a:lin ang="5400000" scaled="0"/>
                </a:gradFill>
              </a:endParaRPr>
            </a:p>
          </p:txBody>
        </p:sp>
        <p:sp>
          <p:nvSpPr>
            <p:cNvPr id="90" name="Flowchart: Process 89"/>
            <p:cNvSpPr/>
            <p:nvPr/>
          </p:nvSpPr>
          <p:spPr bwMode="auto">
            <a:xfrm>
              <a:off x="3168096" y="1246746"/>
              <a:ext cx="382648" cy="375391"/>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lIns="91436" tIns="45718" rIns="91436" bIns="45718"/>
            <a:lstStyle/>
            <a:p>
              <a:pPr algn="ctr" defTabSz="914099">
                <a:defRPr/>
              </a:pPr>
              <a:endParaRPr lang="en-US" sz="2200" dirty="0">
                <a:gradFill>
                  <a:gsLst>
                    <a:gs pos="0">
                      <a:srgbClr val="FFFFFF"/>
                    </a:gs>
                    <a:gs pos="100000">
                      <a:srgbClr val="FFFFFF"/>
                    </a:gs>
                  </a:gsLst>
                  <a:lin ang="5400000" scaled="0"/>
                </a:gradFill>
              </a:endParaRPr>
            </a:p>
          </p:txBody>
        </p:sp>
        <p:sp>
          <p:nvSpPr>
            <p:cNvPr id="91" name="Flowchart: Process 90"/>
            <p:cNvSpPr/>
            <p:nvPr/>
          </p:nvSpPr>
          <p:spPr bwMode="auto">
            <a:xfrm>
              <a:off x="3653241" y="1246746"/>
              <a:ext cx="382648" cy="375391"/>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lIns="91436" tIns="45718" rIns="91436" bIns="45718"/>
            <a:lstStyle/>
            <a:p>
              <a:pPr algn="ctr" defTabSz="914099">
                <a:defRPr/>
              </a:pPr>
              <a:endParaRPr lang="en-US" sz="2200" dirty="0">
                <a:gradFill>
                  <a:gsLst>
                    <a:gs pos="0">
                      <a:srgbClr val="FFFFFF"/>
                    </a:gs>
                    <a:gs pos="100000">
                      <a:srgbClr val="FFFFFF"/>
                    </a:gs>
                  </a:gsLst>
                  <a:lin ang="5400000" scaled="0"/>
                </a:gradFill>
              </a:endParaRPr>
            </a:p>
          </p:txBody>
        </p:sp>
        <p:sp>
          <p:nvSpPr>
            <p:cNvPr id="92" name="Flowchart: Process 91"/>
            <p:cNvSpPr/>
            <p:nvPr/>
          </p:nvSpPr>
          <p:spPr bwMode="auto">
            <a:xfrm>
              <a:off x="2129481" y="1722243"/>
              <a:ext cx="382648" cy="375397"/>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lIns="91436" tIns="45718" rIns="91436" bIns="45718"/>
            <a:lstStyle/>
            <a:p>
              <a:pPr algn="ctr" defTabSz="914099">
                <a:defRPr/>
              </a:pPr>
              <a:endParaRPr lang="en-US" sz="2200" dirty="0">
                <a:gradFill>
                  <a:gsLst>
                    <a:gs pos="0">
                      <a:srgbClr val="FFFFFF"/>
                    </a:gs>
                    <a:gs pos="100000">
                      <a:srgbClr val="FFFFFF"/>
                    </a:gs>
                  </a:gsLst>
                  <a:lin ang="5400000" scaled="0"/>
                </a:gradFill>
              </a:endParaRPr>
            </a:p>
          </p:txBody>
        </p:sp>
        <p:sp>
          <p:nvSpPr>
            <p:cNvPr id="93" name="Flowchart: Process 92"/>
            <p:cNvSpPr/>
            <p:nvPr/>
          </p:nvSpPr>
          <p:spPr bwMode="auto">
            <a:xfrm>
              <a:off x="2641958" y="1722243"/>
              <a:ext cx="375812" cy="375397"/>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lIns="91436" tIns="45718" rIns="91436" bIns="45718"/>
            <a:lstStyle/>
            <a:p>
              <a:pPr algn="ctr" defTabSz="914099">
                <a:defRPr/>
              </a:pPr>
              <a:endParaRPr lang="en-US" sz="2200" dirty="0">
                <a:gradFill>
                  <a:gsLst>
                    <a:gs pos="0">
                      <a:srgbClr val="FFFFFF"/>
                    </a:gs>
                    <a:gs pos="100000">
                      <a:srgbClr val="FFFFFF"/>
                    </a:gs>
                  </a:gsLst>
                  <a:lin ang="5400000" scaled="0"/>
                </a:gradFill>
              </a:endParaRPr>
            </a:p>
          </p:txBody>
        </p:sp>
        <p:sp>
          <p:nvSpPr>
            <p:cNvPr id="94" name="Flowchart: Process 93"/>
            <p:cNvSpPr/>
            <p:nvPr/>
          </p:nvSpPr>
          <p:spPr bwMode="auto">
            <a:xfrm>
              <a:off x="3168096" y="1722243"/>
              <a:ext cx="382648" cy="375397"/>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lIns="91436" tIns="45718" rIns="91436" bIns="45718"/>
            <a:lstStyle/>
            <a:p>
              <a:pPr algn="ctr" defTabSz="914099">
                <a:defRPr/>
              </a:pPr>
              <a:endParaRPr lang="en-US" sz="2200" dirty="0">
                <a:gradFill>
                  <a:gsLst>
                    <a:gs pos="0">
                      <a:srgbClr val="FFFFFF"/>
                    </a:gs>
                    <a:gs pos="100000">
                      <a:srgbClr val="FFFFFF"/>
                    </a:gs>
                  </a:gsLst>
                  <a:lin ang="5400000" scaled="0"/>
                </a:gradFill>
              </a:endParaRPr>
            </a:p>
          </p:txBody>
        </p:sp>
        <p:sp>
          <p:nvSpPr>
            <p:cNvPr id="95" name="Flowchart: Process 94"/>
            <p:cNvSpPr/>
            <p:nvPr/>
          </p:nvSpPr>
          <p:spPr bwMode="auto">
            <a:xfrm>
              <a:off x="3653241" y="1722243"/>
              <a:ext cx="382648" cy="375397"/>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lIns="91436" tIns="45718" rIns="91436" bIns="45718"/>
            <a:lstStyle/>
            <a:p>
              <a:pPr algn="ctr" defTabSz="914099">
                <a:defRPr/>
              </a:pPr>
              <a:endParaRPr lang="en-US" sz="2200" dirty="0">
                <a:gradFill>
                  <a:gsLst>
                    <a:gs pos="0">
                      <a:srgbClr val="FFFFFF"/>
                    </a:gs>
                    <a:gs pos="100000">
                      <a:srgbClr val="FFFFFF"/>
                    </a:gs>
                  </a:gsLst>
                  <a:lin ang="5400000" scaled="0"/>
                </a:gradFill>
              </a:endParaRPr>
            </a:p>
          </p:txBody>
        </p:sp>
        <p:sp>
          <p:nvSpPr>
            <p:cNvPr id="96" name="Flowchart: Process 95"/>
            <p:cNvSpPr/>
            <p:nvPr/>
          </p:nvSpPr>
          <p:spPr bwMode="auto">
            <a:xfrm>
              <a:off x="2136316" y="2197744"/>
              <a:ext cx="375812" cy="375391"/>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lIns="91436" tIns="45718" rIns="91436" bIns="45718"/>
            <a:lstStyle/>
            <a:p>
              <a:pPr algn="ctr" defTabSz="914099">
                <a:defRPr/>
              </a:pPr>
              <a:endParaRPr lang="en-US" sz="2200" dirty="0">
                <a:gradFill>
                  <a:gsLst>
                    <a:gs pos="0">
                      <a:srgbClr val="FFFFFF"/>
                    </a:gs>
                    <a:gs pos="100000">
                      <a:srgbClr val="FFFFFF"/>
                    </a:gs>
                  </a:gsLst>
                  <a:lin ang="5400000" scaled="0"/>
                </a:gradFill>
              </a:endParaRPr>
            </a:p>
          </p:txBody>
        </p:sp>
        <p:sp>
          <p:nvSpPr>
            <p:cNvPr id="97" name="Flowchart: Process 96"/>
            <p:cNvSpPr/>
            <p:nvPr/>
          </p:nvSpPr>
          <p:spPr bwMode="auto">
            <a:xfrm>
              <a:off x="2641958" y="2197744"/>
              <a:ext cx="382648" cy="375391"/>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lIns="91436" tIns="45718" rIns="91436" bIns="45718"/>
            <a:lstStyle/>
            <a:p>
              <a:pPr algn="ctr" defTabSz="914099">
                <a:defRPr/>
              </a:pPr>
              <a:endParaRPr lang="en-US" sz="2200" dirty="0">
                <a:gradFill>
                  <a:gsLst>
                    <a:gs pos="0">
                      <a:srgbClr val="FFFFFF"/>
                    </a:gs>
                    <a:gs pos="100000">
                      <a:srgbClr val="FFFFFF"/>
                    </a:gs>
                  </a:gsLst>
                  <a:lin ang="5400000" scaled="0"/>
                </a:gradFill>
              </a:endParaRPr>
            </a:p>
          </p:txBody>
        </p:sp>
        <p:sp>
          <p:nvSpPr>
            <p:cNvPr id="98" name="Flowchart: Process 97"/>
            <p:cNvSpPr/>
            <p:nvPr/>
          </p:nvSpPr>
          <p:spPr bwMode="auto">
            <a:xfrm>
              <a:off x="3174931" y="2197744"/>
              <a:ext cx="375812" cy="375391"/>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lIns="91436" tIns="45718" rIns="91436" bIns="45718"/>
            <a:lstStyle/>
            <a:p>
              <a:pPr algn="ctr" defTabSz="914099">
                <a:defRPr/>
              </a:pPr>
              <a:endParaRPr lang="en-US" sz="2200" dirty="0">
                <a:gradFill>
                  <a:gsLst>
                    <a:gs pos="0">
                      <a:srgbClr val="FFFFFF"/>
                    </a:gs>
                    <a:gs pos="100000">
                      <a:srgbClr val="FFFFFF"/>
                    </a:gs>
                  </a:gsLst>
                  <a:lin ang="5400000" scaled="0"/>
                </a:gradFill>
              </a:endParaRPr>
            </a:p>
          </p:txBody>
        </p:sp>
        <p:sp>
          <p:nvSpPr>
            <p:cNvPr id="99" name="Flowchart: Process 98"/>
            <p:cNvSpPr/>
            <p:nvPr/>
          </p:nvSpPr>
          <p:spPr bwMode="auto">
            <a:xfrm>
              <a:off x="3660071" y="2197744"/>
              <a:ext cx="375817" cy="375391"/>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lIns="91436" tIns="45718" rIns="91436" bIns="45718"/>
            <a:lstStyle/>
            <a:p>
              <a:pPr algn="ctr" defTabSz="914099">
                <a:defRPr/>
              </a:pPr>
              <a:endParaRPr lang="en-US" sz="2200" dirty="0">
                <a:gradFill>
                  <a:gsLst>
                    <a:gs pos="0">
                      <a:srgbClr val="FFFFFF"/>
                    </a:gs>
                    <a:gs pos="100000">
                      <a:srgbClr val="FFFFFF"/>
                    </a:gs>
                  </a:gsLst>
                  <a:lin ang="5400000" scaled="0"/>
                </a:gradFill>
              </a:endParaRPr>
            </a:p>
          </p:txBody>
        </p:sp>
        <p:sp>
          <p:nvSpPr>
            <p:cNvPr id="100" name="Flowchart: Process 99"/>
            <p:cNvSpPr/>
            <p:nvPr/>
          </p:nvSpPr>
          <p:spPr bwMode="auto">
            <a:xfrm>
              <a:off x="2136316" y="2673241"/>
              <a:ext cx="375812" cy="375397"/>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lIns="91436" tIns="45718" rIns="91436" bIns="45718"/>
            <a:lstStyle/>
            <a:p>
              <a:pPr algn="ctr" defTabSz="914099">
                <a:defRPr/>
              </a:pPr>
              <a:endParaRPr lang="en-US" sz="2200" dirty="0">
                <a:gradFill>
                  <a:gsLst>
                    <a:gs pos="0">
                      <a:srgbClr val="FFFFFF"/>
                    </a:gs>
                    <a:gs pos="100000">
                      <a:srgbClr val="FFFFFF"/>
                    </a:gs>
                  </a:gsLst>
                  <a:lin ang="5400000" scaled="0"/>
                </a:gradFill>
              </a:endParaRPr>
            </a:p>
          </p:txBody>
        </p:sp>
        <p:sp>
          <p:nvSpPr>
            <p:cNvPr id="101" name="Flowchart: Process 100"/>
            <p:cNvSpPr/>
            <p:nvPr/>
          </p:nvSpPr>
          <p:spPr bwMode="auto">
            <a:xfrm>
              <a:off x="2641958" y="2673241"/>
              <a:ext cx="382648" cy="375397"/>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lIns="91436" tIns="45718" rIns="91436" bIns="45718"/>
            <a:lstStyle/>
            <a:p>
              <a:pPr algn="ctr" defTabSz="914099">
                <a:defRPr/>
              </a:pPr>
              <a:endParaRPr lang="en-US" sz="2200" dirty="0">
                <a:gradFill>
                  <a:gsLst>
                    <a:gs pos="0">
                      <a:srgbClr val="FFFFFF"/>
                    </a:gs>
                    <a:gs pos="100000">
                      <a:srgbClr val="FFFFFF"/>
                    </a:gs>
                  </a:gsLst>
                  <a:lin ang="5400000" scaled="0"/>
                </a:gradFill>
              </a:endParaRPr>
            </a:p>
          </p:txBody>
        </p:sp>
        <p:sp>
          <p:nvSpPr>
            <p:cNvPr id="102" name="Flowchart: Process 101"/>
            <p:cNvSpPr/>
            <p:nvPr/>
          </p:nvSpPr>
          <p:spPr bwMode="auto">
            <a:xfrm>
              <a:off x="3174931" y="2673241"/>
              <a:ext cx="375812" cy="375397"/>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lIns="91436" tIns="45718" rIns="91436" bIns="45718"/>
            <a:lstStyle/>
            <a:p>
              <a:pPr algn="ctr" defTabSz="914099">
                <a:defRPr/>
              </a:pPr>
              <a:endParaRPr lang="en-US" sz="2200" dirty="0">
                <a:gradFill>
                  <a:gsLst>
                    <a:gs pos="0">
                      <a:srgbClr val="FFFFFF"/>
                    </a:gs>
                    <a:gs pos="100000">
                      <a:srgbClr val="FFFFFF"/>
                    </a:gs>
                  </a:gsLst>
                  <a:lin ang="5400000" scaled="0"/>
                </a:gradFill>
              </a:endParaRPr>
            </a:p>
          </p:txBody>
        </p:sp>
        <p:sp>
          <p:nvSpPr>
            <p:cNvPr id="103" name="Flowchart: Process 102"/>
            <p:cNvSpPr/>
            <p:nvPr/>
          </p:nvSpPr>
          <p:spPr bwMode="auto">
            <a:xfrm>
              <a:off x="3660071" y="2673241"/>
              <a:ext cx="375817" cy="375397"/>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lIns="91436" tIns="45718" rIns="91436" bIns="45718"/>
            <a:lstStyle/>
            <a:p>
              <a:pPr algn="ctr" defTabSz="914099">
                <a:defRPr/>
              </a:pPr>
              <a:endParaRPr lang="en-US" sz="2200" dirty="0">
                <a:gradFill>
                  <a:gsLst>
                    <a:gs pos="0">
                      <a:srgbClr val="FFFFFF"/>
                    </a:gs>
                    <a:gs pos="100000">
                      <a:srgbClr val="FFFFFF"/>
                    </a:gs>
                  </a:gsLst>
                  <a:lin ang="5400000" scaled="0"/>
                </a:gradFill>
              </a:endParaRPr>
            </a:p>
          </p:txBody>
        </p:sp>
      </p:grpSp>
      <p:sp>
        <p:nvSpPr>
          <p:cNvPr id="20" name="Title 19"/>
          <p:cNvSpPr>
            <a:spLocks noGrp="1"/>
          </p:cNvSpPr>
          <p:nvPr>
            <p:ph type="title"/>
          </p:nvPr>
        </p:nvSpPr>
        <p:spPr>
          <a:xfrm>
            <a:off x="388938" y="228600"/>
            <a:ext cx="8364537" cy="1108075"/>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p>
            <a:pPr>
              <a:defRPr/>
            </a:pPr>
            <a:r>
              <a:rPr lang="en-US" sz="4000" dirty="0" smtClean="0">
                <a:solidFill>
                  <a:schemeClr val="bg2">
                    <a:lumMod val="50000"/>
                    <a:lumOff val="50000"/>
                  </a:schemeClr>
                </a:solidFill>
              </a:rPr>
              <a:t>Deploying a Service</a:t>
            </a:r>
            <a:br>
              <a:rPr lang="en-US" sz="4000" dirty="0" smtClean="0">
                <a:solidFill>
                  <a:schemeClr val="bg2">
                    <a:lumMod val="50000"/>
                    <a:lumOff val="50000"/>
                  </a:schemeClr>
                </a:solidFill>
              </a:rPr>
            </a:br>
            <a:r>
              <a:rPr lang="en-US" sz="3200" dirty="0" smtClean="0">
                <a:solidFill>
                  <a:schemeClr val="bg2">
                    <a:lumMod val="50000"/>
                    <a:lumOff val="50000"/>
                  </a:schemeClr>
                </a:solidFill>
              </a:rPr>
              <a:t>The 10,000 foot view</a:t>
            </a:r>
            <a:endParaRPr lang="en-US" dirty="0">
              <a:solidFill>
                <a:schemeClr val="bg2">
                  <a:lumMod val="50000"/>
                  <a:lumOff val="50000"/>
                </a:schemeClr>
              </a:solidFill>
            </a:endParaRPr>
          </a:p>
        </p:txBody>
      </p:sp>
      <p:sp>
        <p:nvSpPr>
          <p:cNvPr id="106" name="Text Placeholder 105"/>
          <p:cNvSpPr>
            <a:spLocks noGrp="1"/>
          </p:cNvSpPr>
          <p:nvPr>
            <p:ph type="body" sz="quarter" idx="10"/>
          </p:nvPr>
        </p:nvSpPr>
        <p:spPr>
          <a:xfrm>
            <a:off x="388938" y="1447800"/>
            <a:ext cx="5630862" cy="4967288"/>
          </a:xfrm>
        </p:spPr>
        <p:txBody>
          <a:bodyPr/>
          <a:lstStyle/>
          <a:p>
            <a:r>
              <a:rPr lang="en-US" sz="2400" smtClean="0"/>
              <a:t>Service package uploaded to portal</a:t>
            </a:r>
          </a:p>
          <a:p>
            <a:pPr lvl="1"/>
            <a:r>
              <a:rPr lang="en-US" sz="2000" smtClean="0"/>
              <a:t>Windows Azure Portal Service passes service package to “Red Dog Front End” (RDFE) Azure service</a:t>
            </a:r>
          </a:p>
          <a:p>
            <a:pPr lvl="1"/>
            <a:r>
              <a:rPr lang="en-US" sz="2000" smtClean="0"/>
              <a:t>RDFE converts service package to native “RD” version</a:t>
            </a:r>
          </a:p>
          <a:p>
            <a:r>
              <a:rPr lang="en-US" sz="2400" smtClean="0"/>
              <a:t>RDFE sends service to Fabric Controller (FC) based on target region</a:t>
            </a:r>
          </a:p>
          <a:p>
            <a:r>
              <a:rPr lang="en-US" sz="2400" smtClean="0"/>
              <a:t>FC stores image in repository and deploys and activates service</a:t>
            </a:r>
          </a:p>
        </p:txBody>
      </p:sp>
      <p:cxnSp>
        <p:nvCxnSpPr>
          <p:cNvPr id="26" name="Straight Arrow Connector 25"/>
          <p:cNvCxnSpPr>
            <a:stCxn id="5" idx="2"/>
          </p:cNvCxnSpPr>
          <p:nvPr/>
        </p:nvCxnSpPr>
        <p:spPr>
          <a:xfrm>
            <a:off x="7429500" y="3438525"/>
            <a:ext cx="0" cy="928688"/>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grpSp>
        <p:nvGrpSpPr>
          <p:cNvPr id="34857" name="Group 103"/>
          <p:cNvGrpSpPr>
            <a:grpSpLocks/>
          </p:cNvGrpSpPr>
          <p:nvPr/>
        </p:nvGrpSpPr>
        <p:grpSpPr bwMode="auto">
          <a:xfrm>
            <a:off x="7404100" y="4843463"/>
            <a:ext cx="444500" cy="701675"/>
            <a:chOff x="2129481" y="1246746"/>
            <a:chExt cx="1913238" cy="3687204"/>
          </a:xfrm>
        </p:grpSpPr>
        <p:sp>
          <p:nvSpPr>
            <p:cNvPr id="105" name="Flowchart: Process 104"/>
            <p:cNvSpPr/>
            <p:nvPr/>
          </p:nvSpPr>
          <p:spPr bwMode="auto">
            <a:xfrm>
              <a:off x="2136316" y="3132058"/>
              <a:ext cx="375812" cy="375391"/>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lIns="91436" tIns="45718" rIns="91436" bIns="45718"/>
            <a:lstStyle/>
            <a:p>
              <a:pPr algn="ctr" defTabSz="914099">
                <a:defRPr/>
              </a:pPr>
              <a:endParaRPr lang="en-US" sz="2200" dirty="0">
                <a:gradFill>
                  <a:gsLst>
                    <a:gs pos="0">
                      <a:srgbClr val="FFFFFF"/>
                    </a:gs>
                    <a:gs pos="100000">
                      <a:srgbClr val="FFFFFF"/>
                    </a:gs>
                  </a:gsLst>
                  <a:lin ang="5400000" scaled="0"/>
                </a:gradFill>
              </a:endParaRPr>
            </a:p>
          </p:txBody>
        </p:sp>
        <p:sp>
          <p:nvSpPr>
            <p:cNvPr id="107" name="Flowchart: Process 106"/>
            <p:cNvSpPr/>
            <p:nvPr/>
          </p:nvSpPr>
          <p:spPr bwMode="auto">
            <a:xfrm>
              <a:off x="2641958" y="3132058"/>
              <a:ext cx="382648" cy="375391"/>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lIns="91436" tIns="45718" rIns="91436" bIns="45718"/>
            <a:lstStyle/>
            <a:p>
              <a:pPr algn="ctr" defTabSz="914099">
                <a:defRPr/>
              </a:pPr>
              <a:endParaRPr lang="en-US" sz="2200" dirty="0">
                <a:gradFill>
                  <a:gsLst>
                    <a:gs pos="0">
                      <a:srgbClr val="FFFFFF"/>
                    </a:gs>
                    <a:gs pos="100000">
                      <a:srgbClr val="FFFFFF"/>
                    </a:gs>
                  </a:gsLst>
                  <a:lin ang="5400000" scaled="0"/>
                </a:gradFill>
              </a:endParaRPr>
            </a:p>
          </p:txBody>
        </p:sp>
        <p:sp>
          <p:nvSpPr>
            <p:cNvPr id="109" name="Flowchart: Process 108"/>
            <p:cNvSpPr/>
            <p:nvPr/>
          </p:nvSpPr>
          <p:spPr bwMode="auto">
            <a:xfrm>
              <a:off x="3174931" y="3132058"/>
              <a:ext cx="375812" cy="375391"/>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lIns="91436" tIns="45718" rIns="91436" bIns="45718"/>
            <a:lstStyle/>
            <a:p>
              <a:pPr algn="ctr" defTabSz="914099">
                <a:defRPr/>
              </a:pPr>
              <a:endParaRPr lang="en-US" sz="2200" dirty="0">
                <a:gradFill>
                  <a:gsLst>
                    <a:gs pos="0">
                      <a:srgbClr val="FFFFFF"/>
                    </a:gs>
                    <a:gs pos="100000">
                      <a:srgbClr val="FFFFFF"/>
                    </a:gs>
                  </a:gsLst>
                  <a:lin ang="5400000" scaled="0"/>
                </a:gradFill>
              </a:endParaRPr>
            </a:p>
          </p:txBody>
        </p:sp>
        <p:sp>
          <p:nvSpPr>
            <p:cNvPr id="110" name="Flowchart: Process 109"/>
            <p:cNvSpPr/>
            <p:nvPr/>
          </p:nvSpPr>
          <p:spPr bwMode="auto">
            <a:xfrm>
              <a:off x="3660071" y="3132058"/>
              <a:ext cx="375817" cy="375391"/>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lIns="91436" tIns="45718" rIns="91436" bIns="45718"/>
            <a:lstStyle/>
            <a:p>
              <a:pPr algn="ctr" defTabSz="914099">
                <a:defRPr/>
              </a:pPr>
              <a:endParaRPr lang="en-US" sz="2200" dirty="0">
                <a:gradFill>
                  <a:gsLst>
                    <a:gs pos="0">
                      <a:srgbClr val="FFFFFF"/>
                    </a:gs>
                    <a:gs pos="100000">
                      <a:srgbClr val="FFFFFF"/>
                    </a:gs>
                  </a:gsLst>
                  <a:lin ang="5400000" scaled="0"/>
                </a:gradFill>
              </a:endParaRPr>
            </a:p>
          </p:txBody>
        </p:sp>
        <p:sp>
          <p:nvSpPr>
            <p:cNvPr id="111" name="Flowchart: Process 110"/>
            <p:cNvSpPr/>
            <p:nvPr/>
          </p:nvSpPr>
          <p:spPr bwMode="auto">
            <a:xfrm>
              <a:off x="2136316" y="3607555"/>
              <a:ext cx="375812" cy="375397"/>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lIns="91436" tIns="45718" rIns="91436" bIns="45718"/>
            <a:lstStyle/>
            <a:p>
              <a:pPr algn="ctr" defTabSz="914099">
                <a:defRPr/>
              </a:pPr>
              <a:endParaRPr lang="en-US" sz="2200" dirty="0">
                <a:gradFill>
                  <a:gsLst>
                    <a:gs pos="0">
                      <a:srgbClr val="FFFFFF"/>
                    </a:gs>
                    <a:gs pos="100000">
                      <a:srgbClr val="FFFFFF"/>
                    </a:gs>
                  </a:gsLst>
                  <a:lin ang="5400000" scaled="0"/>
                </a:gradFill>
              </a:endParaRPr>
            </a:p>
          </p:txBody>
        </p:sp>
        <p:sp>
          <p:nvSpPr>
            <p:cNvPr id="112" name="Flowchart: Process 111"/>
            <p:cNvSpPr/>
            <p:nvPr/>
          </p:nvSpPr>
          <p:spPr bwMode="auto">
            <a:xfrm>
              <a:off x="2641958" y="3607555"/>
              <a:ext cx="382648" cy="375397"/>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lIns="91436" tIns="45718" rIns="91436" bIns="45718"/>
            <a:lstStyle/>
            <a:p>
              <a:pPr algn="ctr" defTabSz="914099">
                <a:defRPr/>
              </a:pPr>
              <a:endParaRPr lang="en-US" sz="2200" dirty="0">
                <a:gradFill>
                  <a:gsLst>
                    <a:gs pos="0">
                      <a:srgbClr val="FFFFFF"/>
                    </a:gs>
                    <a:gs pos="100000">
                      <a:srgbClr val="FFFFFF"/>
                    </a:gs>
                  </a:gsLst>
                  <a:lin ang="5400000" scaled="0"/>
                </a:gradFill>
              </a:endParaRPr>
            </a:p>
          </p:txBody>
        </p:sp>
        <p:sp>
          <p:nvSpPr>
            <p:cNvPr id="113" name="Flowchart: Process 112"/>
            <p:cNvSpPr/>
            <p:nvPr/>
          </p:nvSpPr>
          <p:spPr bwMode="auto">
            <a:xfrm>
              <a:off x="3174931" y="3607555"/>
              <a:ext cx="375812" cy="375397"/>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lIns="91436" tIns="45718" rIns="91436" bIns="45718"/>
            <a:lstStyle/>
            <a:p>
              <a:pPr algn="ctr" defTabSz="914099">
                <a:defRPr/>
              </a:pPr>
              <a:endParaRPr lang="en-US" sz="2200" dirty="0">
                <a:gradFill>
                  <a:gsLst>
                    <a:gs pos="0">
                      <a:srgbClr val="FFFFFF"/>
                    </a:gs>
                    <a:gs pos="100000">
                      <a:srgbClr val="FFFFFF"/>
                    </a:gs>
                  </a:gsLst>
                  <a:lin ang="5400000" scaled="0"/>
                </a:gradFill>
              </a:endParaRPr>
            </a:p>
          </p:txBody>
        </p:sp>
        <p:sp>
          <p:nvSpPr>
            <p:cNvPr id="114" name="Flowchart: Process 113"/>
            <p:cNvSpPr/>
            <p:nvPr/>
          </p:nvSpPr>
          <p:spPr bwMode="auto">
            <a:xfrm>
              <a:off x="3660071" y="3607555"/>
              <a:ext cx="375817" cy="375397"/>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lIns="91436" tIns="45718" rIns="91436" bIns="45718"/>
            <a:lstStyle/>
            <a:p>
              <a:pPr algn="ctr" defTabSz="914099">
                <a:defRPr/>
              </a:pPr>
              <a:endParaRPr lang="en-US" sz="2200" dirty="0">
                <a:gradFill>
                  <a:gsLst>
                    <a:gs pos="0">
                      <a:srgbClr val="FFFFFF"/>
                    </a:gs>
                    <a:gs pos="100000">
                      <a:srgbClr val="FFFFFF"/>
                    </a:gs>
                  </a:gsLst>
                  <a:lin ang="5400000" scaled="0"/>
                </a:gradFill>
              </a:endParaRPr>
            </a:p>
          </p:txBody>
        </p:sp>
        <p:sp>
          <p:nvSpPr>
            <p:cNvPr id="115" name="Flowchart: Process 114"/>
            <p:cNvSpPr/>
            <p:nvPr/>
          </p:nvSpPr>
          <p:spPr bwMode="auto">
            <a:xfrm>
              <a:off x="2136316" y="4083057"/>
              <a:ext cx="382648" cy="375391"/>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lIns="91436" tIns="45718" rIns="91436" bIns="45718"/>
            <a:lstStyle/>
            <a:p>
              <a:pPr algn="ctr" defTabSz="914099">
                <a:defRPr/>
              </a:pPr>
              <a:endParaRPr lang="en-US" sz="2200" dirty="0">
                <a:gradFill>
                  <a:gsLst>
                    <a:gs pos="0">
                      <a:srgbClr val="FFFFFF"/>
                    </a:gs>
                    <a:gs pos="100000">
                      <a:srgbClr val="FFFFFF"/>
                    </a:gs>
                  </a:gsLst>
                  <a:lin ang="5400000" scaled="0"/>
                </a:gradFill>
              </a:endParaRPr>
            </a:p>
          </p:txBody>
        </p:sp>
        <p:sp>
          <p:nvSpPr>
            <p:cNvPr id="116" name="Flowchart: Process 115"/>
            <p:cNvSpPr/>
            <p:nvPr/>
          </p:nvSpPr>
          <p:spPr bwMode="auto">
            <a:xfrm>
              <a:off x="2648788" y="4083057"/>
              <a:ext cx="382648" cy="375391"/>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lIns="91436" tIns="45718" rIns="91436" bIns="45718"/>
            <a:lstStyle/>
            <a:p>
              <a:pPr algn="ctr" defTabSz="914099">
                <a:defRPr/>
              </a:pPr>
              <a:endParaRPr lang="en-US" sz="2200" dirty="0">
                <a:gradFill>
                  <a:gsLst>
                    <a:gs pos="0">
                      <a:srgbClr val="FFFFFF"/>
                    </a:gs>
                    <a:gs pos="100000">
                      <a:srgbClr val="FFFFFF"/>
                    </a:gs>
                  </a:gsLst>
                  <a:lin ang="5400000" scaled="0"/>
                </a:gradFill>
              </a:endParaRPr>
            </a:p>
          </p:txBody>
        </p:sp>
        <p:sp>
          <p:nvSpPr>
            <p:cNvPr id="117" name="Flowchart: Process 116"/>
            <p:cNvSpPr/>
            <p:nvPr/>
          </p:nvSpPr>
          <p:spPr bwMode="auto">
            <a:xfrm>
              <a:off x="3174931" y="4083057"/>
              <a:ext cx="382648" cy="375391"/>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lIns="91436" tIns="45718" rIns="91436" bIns="45718"/>
            <a:lstStyle/>
            <a:p>
              <a:pPr algn="ctr" defTabSz="914099">
                <a:defRPr/>
              </a:pPr>
              <a:endParaRPr lang="en-US" sz="2200" dirty="0">
                <a:gradFill>
                  <a:gsLst>
                    <a:gs pos="0">
                      <a:srgbClr val="FFFFFF"/>
                    </a:gs>
                    <a:gs pos="100000">
                      <a:srgbClr val="FFFFFF"/>
                    </a:gs>
                  </a:gsLst>
                  <a:lin ang="5400000" scaled="0"/>
                </a:gradFill>
              </a:endParaRPr>
            </a:p>
          </p:txBody>
        </p:sp>
        <p:sp>
          <p:nvSpPr>
            <p:cNvPr id="118" name="Flowchart: Process 117"/>
            <p:cNvSpPr/>
            <p:nvPr/>
          </p:nvSpPr>
          <p:spPr bwMode="auto">
            <a:xfrm>
              <a:off x="3660071" y="4083057"/>
              <a:ext cx="382648" cy="375391"/>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lIns="91436" tIns="45718" rIns="91436" bIns="45718"/>
            <a:lstStyle/>
            <a:p>
              <a:pPr algn="ctr" defTabSz="914099">
                <a:defRPr/>
              </a:pPr>
              <a:endParaRPr lang="en-US" sz="2200" dirty="0">
                <a:gradFill>
                  <a:gsLst>
                    <a:gs pos="0">
                      <a:srgbClr val="FFFFFF"/>
                    </a:gs>
                    <a:gs pos="100000">
                      <a:srgbClr val="FFFFFF"/>
                    </a:gs>
                  </a:gsLst>
                  <a:lin ang="5400000" scaled="0"/>
                </a:gradFill>
              </a:endParaRPr>
            </a:p>
          </p:txBody>
        </p:sp>
        <p:sp>
          <p:nvSpPr>
            <p:cNvPr id="119" name="Flowchart: Process 118"/>
            <p:cNvSpPr/>
            <p:nvPr/>
          </p:nvSpPr>
          <p:spPr bwMode="auto">
            <a:xfrm>
              <a:off x="2136316" y="4558553"/>
              <a:ext cx="382648" cy="375397"/>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lIns="91436" tIns="45718" rIns="91436" bIns="45718"/>
            <a:lstStyle/>
            <a:p>
              <a:pPr algn="ctr" defTabSz="914099">
                <a:defRPr/>
              </a:pPr>
              <a:endParaRPr lang="en-US" sz="2200" dirty="0">
                <a:gradFill>
                  <a:gsLst>
                    <a:gs pos="0">
                      <a:srgbClr val="FFFFFF"/>
                    </a:gs>
                    <a:gs pos="100000">
                      <a:srgbClr val="FFFFFF"/>
                    </a:gs>
                  </a:gsLst>
                  <a:lin ang="5400000" scaled="0"/>
                </a:gradFill>
              </a:endParaRPr>
            </a:p>
          </p:txBody>
        </p:sp>
        <p:sp>
          <p:nvSpPr>
            <p:cNvPr id="120" name="Flowchart: Process 119"/>
            <p:cNvSpPr/>
            <p:nvPr/>
          </p:nvSpPr>
          <p:spPr bwMode="auto">
            <a:xfrm>
              <a:off x="2648788" y="4558553"/>
              <a:ext cx="382648" cy="375397"/>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lIns="91436" tIns="45718" rIns="91436" bIns="45718"/>
            <a:lstStyle/>
            <a:p>
              <a:pPr algn="ctr" defTabSz="914099">
                <a:defRPr/>
              </a:pPr>
              <a:endParaRPr lang="en-US" sz="2200" dirty="0">
                <a:gradFill>
                  <a:gsLst>
                    <a:gs pos="0">
                      <a:srgbClr val="FFFFFF"/>
                    </a:gs>
                    <a:gs pos="100000">
                      <a:srgbClr val="FFFFFF"/>
                    </a:gs>
                  </a:gsLst>
                  <a:lin ang="5400000" scaled="0"/>
                </a:gradFill>
              </a:endParaRPr>
            </a:p>
          </p:txBody>
        </p:sp>
        <p:sp>
          <p:nvSpPr>
            <p:cNvPr id="121" name="Flowchart: Process 120"/>
            <p:cNvSpPr/>
            <p:nvPr/>
          </p:nvSpPr>
          <p:spPr bwMode="auto">
            <a:xfrm>
              <a:off x="3174931" y="4558553"/>
              <a:ext cx="382648" cy="375397"/>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lIns="91436" tIns="45718" rIns="91436" bIns="45718"/>
            <a:lstStyle/>
            <a:p>
              <a:pPr algn="ctr" defTabSz="914099">
                <a:defRPr/>
              </a:pPr>
              <a:endParaRPr lang="en-US" sz="2200" dirty="0">
                <a:gradFill>
                  <a:gsLst>
                    <a:gs pos="0">
                      <a:srgbClr val="FFFFFF"/>
                    </a:gs>
                    <a:gs pos="100000">
                      <a:srgbClr val="FFFFFF"/>
                    </a:gs>
                  </a:gsLst>
                  <a:lin ang="5400000" scaled="0"/>
                </a:gradFill>
              </a:endParaRPr>
            </a:p>
          </p:txBody>
        </p:sp>
        <p:sp>
          <p:nvSpPr>
            <p:cNvPr id="122" name="Flowchart: Process 121"/>
            <p:cNvSpPr/>
            <p:nvPr/>
          </p:nvSpPr>
          <p:spPr bwMode="auto">
            <a:xfrm>
              <a:off x="3660071" y="4558553"/>
              <a:ext cx="382648" cy="375397"/>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lIns="91436" tIns="45718" rIns="91436" bIns="45718"/>
            <a:lstStyle/>
            <a:p>
              <a:pPr algn="ctr" defTabSz="914099">
                <a:defRPr/>
              </a:pPr>
              <a:endParaRPr lang="en-US" sz="2200" dirty="0">
                <a:gradFill>
                  <a:gsLst>
                    <a:gs pos="0">
                      <a:srgbClr val="FFFFFF"/>
                    </a:gs>
                    <a:gs pos="100000">
                      <a:srgbClr val="FFFFFF"/>
                    </a:gs>
                  </a:gsLst>
                  <a:lin ang="5400000" scaled="0"/>
                </a:gradFill>
              </a:endParaRPr>
            </a:p>
          </p:txBody>
        </p:sp>
        <p:sp>
          <p:nvSpPr>
            <p:cNvPr id="123" name="Flowchart: Process 122"/>
            <p:cNvSpPr/>
            <p:nvPr/>
          </p:nvSpPr>
          <p:spPr bwMode="auto">
            <a:xfrm>
              <a:off x="2129481" y="1246746"/>
              <a:ext cx="382648" cy="375391"/>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lIns="91436" tIns="45718" rIns="91436" bIns="45718"/>
            <a:lstStyle/>
            <a:p>
              <a:pPr algn="ctr" defTabSz="914099">
                <a:defRPr/>
              </a:pPr>
              <a:endParaRPr lang="en-US" sz="2200" dirty="0">
                <a:gradFill>
                  <a:gsLst>
                    <a:gs pos="0">
                      <a:srgbClr val="FFFFFF"/>
                    </a:gs>
                    <a:gs pos="100000">
                      <a:srgbClr val="FFFFFF"/>
                    </a:gs>
                  </a:gsLst>
                  <a:lin ang="5400000" scaled="0"/>
                </a:gradFill>
              </a:endParaRPr>
            </a:p>
          </p:txBody>
        </p:sp>
        <p:sp>
          <p:nvSpPr>
            <p:cNvPr id="124" name="Flowchart: Process 123"/>
            <p:cNvSpPr/>
            <p:nvPr/>
          </p:nvSpPr>
          <p:spPr bwMode="auto">
            <a:xfrm>
              <a:off x="2641958" y="1246746"/>
              <a:ext cx="375812" cy="375391"/>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lIns="91436" tIns="45718" rIns="91436" bIns="45718"/>
            <a:lstStyle/>
            <a:p>
              <a:pPr algn="ctr" defTabSz="914099">
                <a:defRPr/>
              </a:pPr>
              <a:endParaRPr lang="en-US" sz="2200" dirty="0">
                <a:gradFill>
                  <a:gsLst>
                    <a:gs pos="0">
                      <a:srgbClr val="FFFFFF"/>
                    </a:gs>
                    <a:gs pos="100000">
                      <a:srgbClr val="FFFFFF"/>
                    </a:gs>
                  </a:gsLst>
                  <a:lin ang="5400000" scaled="0"/>
                </a:gradFill>
              </a:endParaRPr>
            </a:p>
          </p:txBody>
        </p:sp>
        <p:sp>
          <p:nvSpPr>
            <p:cNvPr id="125" name="Flowchart: Process 124"/>
            <p:cNvSpPr/>
            <p:nvPr/>
          </p:nvSpPr>
          <p:spPr bwMode="auto">
            <a:xfrm>
              <a:off x="3168096" y="1246746"/>
              <a:ext cx="382648" cy="375391"/>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lIns="91436" tIns="45718" rIns="91436" bIns="45718"/>
            <a:lstStyle/>
            <a:p>
              <a:pPr algn="ctr" defTabSz="914099">
                <a:defRPr/>
              </a:pPr>
              <a:endParaRPr lang="en-US" sz="2200" dirty="0">
                <a:gradFill>
                  <a:gsLst>
                    <a:gs pos="0">
                      <a:srgbClr val="FFFFFF"/>
                    </a:gs>
                    <a:gs pos="100000">
                      <a:srgbClr val="FFFFFF"/>
                    </a:gs>
                  </a:gsLst>
                  <a:lin ang="5400000" scaled="0"/>
                </a:gradFill>
              </a:endParaRPr>
            </a:p>
          </p:txBody>
        </p:sp>
        <p:sp>
          <p:nvSpPr>
            <p:cNvPr id="126" name="Flowchart: Process 125"/>
            <p:cNvSpPr/>
            <p:nvPr/>
          </p:nvSpPr>
          <p:spPr bwMode="auto">
            <a:xfrm>
              <a:off x="3653241" y="1246746"/>
              <a:ext cx="382648" cy="375391"/>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lIns="91436" tIns="45718" rIns="91436" bIns="45718"/>
            <a:lstStyle/>
            <a:p>
              <a:pPr algn="ctr" defTabSz="914099">
                <a:defRPr/>
              </a:pPr>
              <a:endParaRPr lang="en-US" sz="2200" dirty="0">
                <a:gradFill>
                  <a:gsLst>
                    <a:gs pos="0">
                      <a:srgbClr val="FFFFFF"/>
                    </a:gs>
                    <a:gs pos="100000">
                      <a:srgbClr val="FFFFFF"/>
                    </a:gs>
                  </a:gsLst>
                  <a:lin ang="5400000" scaled="0"/>
                </a:gradFill>
              </a:endParaRPr>
            </a:p>
          </p:txBody>
        </p:sp>
        <p:sp>
          <p:nvSpPr>
            <p:cNvPr id="127" name="Flowchart: Process 126"/>
            <p:cNvSpPr/>
            <p:nvPr/>
          </p:nvSpPr>
          <p:spPr bwMode="auto">
            <a:xfrm>
              <a:off x="2129481" y="1722243"/>
              <a:ext cx="382648" cy="375397"/>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lIns="91436" tIns="45718" rIns="91436" bIns="45718"/>
            <a:lstStyle/>
            <a:p>
              <a:pPr algn="ctr" defTabSz="914099">
                <a:defRPr/>
              </a:pPr>
              <a:endParaRPr lang="en-US" sz="2200" dirty="0">
                <a:gradFill>
                  <a:gsLst>
                    <a:gs pos="0">
                      <a:srgbClr val="FFFFFF"/>
                    </a:gs>
                    <a:gs pos="100000">
                      <a:srgbClr val="FFFFFF"/>
                    </a:gs>
                  </a:gsLst>
                  <a:lin ang="5400000" scaled="0"/>
                </a:gradFill>
              </a:endParaRPr>
            </a:p>
          </p:txBody>
        </p:sp>
        <p:sp>
          <p:nvSpPr>
            <p:cNvPr id="128" name="Flowchart: Process 127"/>
            <p:cNvSpPr/>
            <p:nvPr/>
          </p:nvSpPr>
          <p:spPr bwMode="auto">
            <a:xfrm>
              <a:off x="2641958" y="1722243"/>
              <a:ext cx="375812" cy="375397"/>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lIns="91436" tIns="45718" rIns="91436" bIns="45718"/>
            <a:lstStyle/>
            <a:p>
              <a:pPr algn="ctr" defTabSz="914099">
                <a:defRPr/>
              </a:pPr>
              <a:endParaRPr lang="en-US" sz="2200" dirty="0">
                <a:gradFill>
                  <a:gsLst>
                    <a:gs pos="0">
                      <a:srgbClr val="FFFFFF"/>
                    </a:gs>
                    <a:gs pos="100000">
                      <a:srgbClr val="FFFFFF"/>
                    </a:gs>
                  </a:gsLst>
                  <a:lin ang="5400000" scaled="0"/>
                </a:gradFill>
              </a:endParaRPr>
            </a:p>
          </p:txBody>
        </p:sp>
        <p:sp>
          <p:nvSpPr>
            <p:cNvPr id="129" name="Flowchart: Process 128"/>
            <p:cNvSpPr/>
            <p:nvPr/>
          </p:nvSpPr>
          <p:spPr bwMode="auto">
            <a:xfrm>
              <a:off x="3168096" y="1722243"/>
              <a:ext cx="382648" cy="375397"/>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lIns="91436" tIns="45718" rIns="91436" bIns="45718"/>
            <a:lstStyle/>
            <a:p>
              <a:pPr algn="ctr" defTabSz="914099">
                <a:defRPr/>
              </a:pPr>
              <a:endParaRPr lang="en-US" sz="2200" dirty="0">
                <a:gradFill>
                  <a:gsLst>
                    <a:gs pos="0">
                      <a:srgbClr val="FFFFFF"/>
                    </a:gs>
                    <a:gs pos="100000">
                      <a:srgbClr val="FFFFFF"/>
                    </a:gs>
                  </a:gsLst>
                  <a:lin ang="5400000" scaled="0"/>
                </a:gradFill>
              </a:endParaRPr>
            </a:p>
          </p:txBody>
        </p:sp>
        <p:sp>
          <p:nvSpPr>
            <p:cNvPr id="130" name="Flowchart: Process 129"/>
            <p:cNvSpPr/>
            <p:nvPr/>
          </p:nvSpPr>
          <p:spPr bwMode="auto">
            <a:xfrm>
              <a:off x="3653241" y="1722243"/>
              <a:ext cx="382648" cy="375397"/>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lIns="91436" tIns="45718" rIns="91436" bIns="45718"/>
            <a:lstStyle/>
            <a:p>
              <a:pPr algn="ctr" defTabSz="914099">
                <a:defRPr/>
              </a:pPr>
              <a:endParaRPr lang="en-US" sz="2200" dirty="0">
                <a:gradFill>
                  <a:gsLst>
                    <a:gs pos="0">
                      <a:srgbClr val="FFFFFF"/>
                    </a:gs>
                    <a:gs pos="100000">
                      <a:srgbClr val="FFFFFF"/>
                    </a:gs>
                  </a:gsLst>
                  <a:lin ang="5400000" scaled="0"/>
                </a:gradFill>
              </a:endParaRPr>
            </a:p>
          </p:txBody>
        </p:sp>
        <p:sp>
          <p:nvSpPr>
            <p:cNvPr id="131" name="Flowchart: Process 130"/>
            <p:cNvSpPr/>
            <p:nvPr/>
          </p:nvSpPr>
          <p:spPr bwMode="auto">
            <a:xfrm>
              <a:off x="2136316" y="2197744"/>
              <a:ext cx="375812" cy="375391"/>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lIns="91436" tIns="45718" rIns="91436" bIns="45718"/>
            <a:lstStyle/>
            <a:p>
              <a:pPr algn="ctr" defTabSz="914099">
                <a:defRPr/>
              </a:pPr>
              <a:endParaRPr lang="en-US" sz="2200" dirty="0">
                <a:gradFill>
                  <a:gsLst>
                    <a:gs pos="0">
                      <a:srgbClr val="FFFFFF"/>
                    </a:gs>
                    <a:gs pos="100000">
                      <a:srgbClr val="FFFFFF"/>
                    </a:gs>
                  </a:gsLst>
                  <a:lin ang="5400000" scaled="0"/>
                </a:gradFill>
              </a:endParaRPr>
            </a:p>
          </p:txBody>
        </p:sp>
        <p:sp>
          <p:nvSpPr>
            <p:cNvPr id="132" name="Flowchart: Process 131"/>
            <p:cNvSpPr/>
            <p:nvPr/>
          </p:nvSpPr>
          <p:spPr bwMode="auto">
            <a:xfrm>
              <a:off x="2641958" y="2197744"/>
              <a:ext cx="382648" cy="375391"/>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lIns="91436" tIns="45718" rIns="91436" bIns="45718"/>
            <a:lstStyle/>
            <a:p>
              <a:pPr algn="ctr" defTabSz="914099">
                <a:defRPr/>
              </a:pPr>
              <a:endParaRPr lang="en-US" sz="2200" dirty="0">
                <a:gradFill>
                  <a:gsLst>
                    <a:gs pos="0">
                      <a:srgbClr val="FFFFFF"/>
                    </a:gs>
                    <a:gs pos="100000">
                      <a:srgbClr val="FFFFFF"/>
                    </a:gs>
                  </a:gsLst>
                  <a:lin ang="5400000" scaled="0"/>
                </a:gradFill>
              </a:endParaRPr>
            </a:p>
          </p:txBody>
        </p:sp>
        <p:sp>
          <p:nvSpPr>
            <p:cNvPr id="133" name="Flowchart: Process 132"/>
            <p:cNvSpPr/>
            <p:nvPr/>
          </p:nvSpPr>
          <p:spPr bwMode="auto">
            <a:xfrm>
              <a:off x="3174931" y="2197744"/>
              <a:ext cx="375812" cy="375391"/>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lIns="91436" tIns="45718" rIns="91436" bIns="45718"/>
            <a:lstStyle/>
            <a:p>
              <a:pPr algn="ctr" defTabSz="914099">
                <a:defRPr/>
              </a:pPr>
              <a:endParaRPr lang="en-US" sz="2200" dirty="0">
                <a:gradFill>
                  <a:gsLst>
                    <a:gs pos="0">
                      <a:srgbClr val="FFFFFF"/>
                    </a:gs>
                    <a:gs pos="100000">
                      <a:srgbClr val="FFFFFF"/>
                    </a:gs>
                  </a:gsLst>
                  <a:lin ang="5400000" scaled="0"/>
                </a:gradFill>
              </a:endParaRPr>
            </a:p>
          </p:txBody>
        </p:sp>
        <p:sp>
          <p:nvSpPr>
            <p:cNvPr id="134" name="Flowchart: Process 133"/>
            <p:cNvSpPr/>
            <p:nvPr/>
          </p:nvSpPr>
          <p:spPr bwMode="auto">
            <a:xfrm>
              <a:off x="3660071" y="2197744"/>
              <a:ext cx="375817" cy="375391"/>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lIns="91436" tIns="45718" rIns="91436" bIns="45718"/>
            <a:lstStyle/>
            <a:p>
              <a:pPr algn="ctr" defTabSz="914099">
                <a:defRPr/>
              </a:pPr>
              <a:endParaRPr lang="en-US" sz="2200" dirty="0">
                <a:gradFill>
                  <a:gsLst>
                    <a:gs pos="0">
                      <a:srgbClr val="FFFFFF"/>
                    </a:gs>
                    <a:gs pos="100000">
                      <a:srgbClr val="FFFFFF"/>
                    </a:gs>
                  </a:gsLst>
                  <a:lin ang="5400000" scaled="0"/>
                </a:gradFill>
              </a:endParaRPr>
            </a:p>
          </p:txBody>
        </p:sp>
        <p:sp>
          <p:nvSpPr>
            <p:cNvPr id="135" name="Flowchart: Process 134"/>
            <p:cNvSpPr/>
            <p:nvPr/>
          </p:nvSpPr>
          <p:spPr bwMode="auto">
            <a:xfrm>
              <a:off x="2136316" y="2673241"/>
              <a:ext cx="375812" cy="375397"/>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lIns="91436" tIns="45718" rIns="91436" bIns="45718"/>
            <a:lstStyle/>
            <a:p>
              <a:pPr algn="ctr" defTabSz="914099">
                <a:defRPr/>
              </a:pPr>
              <a:endParaRPr lang="en-US" sz="2200" dirty="0">
                <a:gradFill>
                  <a:gsLst>
                    <a:gs pos="0">
                      <a:srgbClr val="FFFFFF"/>
                    </a:gs>
                    <a:gs pos="100000">
                      <a:srgbClr val="FFFFFF"/>
                    </a:gs>
                  </a:gsLst>
                  <a:lin ang="5400000" scaled="0"/>
                </a:gradFill>
              </a:endParaRPr>
            </a:p>
          </p:txBody>
        </p:sp>
        <p:sp>
          <p:nvSpPr>
            <p:cNvPr id="136" name="Flowchart: Process 135"/>
            <p:cNvSpPr/>
            <p:nvPr/>
          </p:nvSpPr>
          <p:spPr bwMode="auto">
            <a:xfrm>
              <a:off x="2641958" y="2673241"/>
              <a:ext cx="382648" cy="375397"/>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lIns="91436" tIns="45718" rIns="91436" bIns="45718"/>
            <a:lstStyle/>
            <a:p>
              <a:pPr algn="ctr" defTabSz="914099">
                <a:defRPr/>
              </a:pPr>
              <a:endParaRPr lang="en-US" sz="2200" dirty="0">
                <a:gradFill>
                  <a:gsLst>
                    <a:gs pos="0">
                      <a:srgbClr val="FFFFFF"/>
                    </a:gs>
                    <a:gs pos="100000">
                      <a:srgbClr val="FFFFFF"/>
                    </a:gs>
                  </a:gsLst>
                  <a:lin ang="5400000" scaled="0"/>
                </a:gradFill>
              </a:endParaRPr>
            </a:p>
          </p:txBody>
        </p:sp>
        <p:sp>
          <p:nvSpPr>
            <p:cNvPr id="137" name="Flowchart: Process 136"/>
            <p:cNvSpPr/>
            <p:nvPr/>
          </p:nvSpPr>
          <p:spPr bwMode="auto">
            <a:xfrm>
              <a:off x="3174931" y="2673241"/>
              <a:ext cx="375812" cy="375397"/>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lIns="91436" tIns="45718" rIns="91436" bIns="45718"/>
            <a:lstStyle/>
            <a:p>
              <a:pPr algn="ctr" defTabSz="914099">
                <a:defRPr/>
              </a:pPr>
              <a:endParaRPr lang="en-US" sz="2200" dirty="0">
                <a:gradFill>
                  <a:gsLst>
                    <a:gs pos="0">
                      <a:srgbClr val="FFFFFF"/>
                    </a:gs>
                    <a:gs pos="100000">
                      <a:srgbClr val="FFFFFF"/>
                    </a:gs>
                  </a:gsLst>
                  <a:lin ang="5400000" scaled="0"/>
                </a:gradFill>
              </a:endParaRPr>
            </a:p>
          </p:txBody>
        </p:sp>
        <p:sp>
          <p:nvSpPr>
            <p:cNvPr id="138" name="Flowchart: Process 137"/>
            <p:cNvSpPr/>
            <p:nvPr/>
          </p:nvSpPr>
          <p:spPr bwMode="auto">
            <a:xfrm>
              <a:off x="3660071" y="2673241"/>
              <a:ext cx="375817" cy="375397"/>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lIns="91436" tIns="45718" rIns="91436" bIns="45718"/>
            <a:lstStyle/>
            <a:p>
              <a:pPr algn="ctr" defTabSz="914099">
                <a:defRPr/>
              </a:pPr>
              <a:endParaRPr lang="en-US" sz="2200" dirty="0">
                <a:gradFill>
                  <a:gsLst>
                    <a:gs pos="0">
                      <a:srgbClr val="FFFFFF"/>
                    </a:gs>
                    <a:gs pos="100000">
                      <a:srgbClr val="FFFFFF"/>
                    </a:gs>
                  </a:gsLst>
                  <a:lin ang="5400000" scaled="0"/>
                </a:gradFill>
              </a:endParaRPr>
            </a:p>
          </p:txBody>
        </p:sp>
      </p:grpSp>
      <p:grpSp>
        <p:nvGrpSpPr>
          <p:cNvPr id="34858" name="Group 138"/>
          <p:cNvGrpSpPr>
            <a:grpSpLocks/>
          </p:cNvGrpSpPr>
          <p:nvPr/>
        </p:nvGrpSpPr>
        <p:grpSpPr bwMode="auto">
          <a:xfrm>
            <a:off x="7864475" y="4843463"/>
            <a:ext cx="446088" cy="701675"/>
            <a:chOff x="2129481" y="1246746"/>
            <a:chExt cx="1913238" cy="3687204"/>
          </a:xfrm>
        </p:grpSpPr>
        <p:sp>
          <p:nvSpPr>
            <p:cNvPr id="140" name="Flowchart: Process 139"/>
            <p:cNvSpPr/>
            <p:nvPr/>
          </p:nvSpPr>
          <p:spPr bwMode="auto">
            <a:xfrm>
              <a:off x="2136292" y="3132058"/>
              <a:ext cx="381285" cy="375391"/>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lIns="91436" tIns="45718" rIns="91436" bIns="45718"/>
            <a:lstStyle/>
            <a:p>
              <a:pPr algn="ctr" defTabSz="914099">
                <a:defRPr/>
              </a:pPr>
              <a:endParaRPr lang="en-US" sz="2200" dirty="0">
                <a:gradFill>
                  <a:gsLst>
                    <a:gs pos="0">
                      <a:srgbClr val="FFFFFF"/>
                    </a:gs>
                    <a:gs pos="100000">
                      <a:srgbClr val="FFFFFF"/>
                    </a:gs>
                  </a:gsLst>
                  <a:lin ang="5400000" scaled="0"/>
                </a:gradFill>
              </a:endParaRPr>
            </a:p>
          </p:txBody>
        </p:sp>
        <p:sp>
          <p:nvSpPr>
            <p:cNvPr id="141" name="Flowchart: Process 140"/>
            <p:cNvSpPr/>
            <p:nvPr/>
          </p:nvSpPr>
          <p:spPr bwMode="auto">
            <a:xfrm>
              <a:off x="2640133" y="3132058"/>
              <a:ext cx="381285" cy="375391"/>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lIns="91436" tIns="45718" rIns="91436" bIns="45718"/>
            <a:lstStyle/>
            <a:p>
              <a:pPr algn="ctr" defTabSz="914099">
                <a:defRPr/>
              </a:pPr>
              <a:endParaRPr lang="en-US" sz="2200" dirty="0">
                <a:gradFill>
                  <a:gsLst>
                    <a:gs pos="0">
                      <a:srgbClr val="FFFFFF"/>
                    </a:gs>
                    <a:gs pos="100000">
                      <a:srgbClr val="FFFFFF"/>
                    </a:gs>
                  </a:gsLst>
                  <a:lin ang="5400000" scaled="0"/>
                </a:gradFill>
              </a:endParaRPr>
            </a:p>
          </p:txBody>
        </p:sp>
        <p:sp>
          <p:nvSpPr>
            <p:cNvPr id="142" name="Flowchart: Process 141"/>
            <p:cNvSpPr/>
            <p:nvPr/>
          </p:nvSpPr>
          <p:spPr bwMode="auto">
            <a:xfrm>
              <a:off x="3171209" y="3132058"/>
              <a:ext cx="381285" cy="375391"/>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lIns="91436" tIns="45718" rIns="91436" bIns="45718"/>
            <a:lstStyle/>
            <a:p>
              <a:pPr algn="ctr" defTabSz="914099">
                <a:defRPr/>
              </a:pPr>
              <a:endParaRPr lang="en-US" sz="2200" dirty="0">
                <a:gradFill>
                  <a:gsLst>
                    <a:gs pos="0">
                      <a:srgbClr val="FFFFFF"/>
                    </a:gs>
                    <a:gs pos="100000">
                      <a:srgbClr val="FFFFFF"/>
                    </a:gs>
                  </a:gsLst>
                  <a:lin ang="5400000" scaled="0"/>
                </a:gradFill>
              </a:endParaRPr>
            </a:p>
          </p:txBody>
        </p:sp>
        <p:sp>
          <p:nvSpPr>
            <p:cNvPr id="143" name="Flowchart: Process 142"/>
            <p:cNvSpPr/>
            <p:nvPr/>
          </p:nvSpPr>
          <p:spPr bwMode="auto">
            <a:xfrm>
              <a:off x="3654623" y="3132058"/>
              <a:ext cx="381285" cy="375391"/>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lIns="91436" tIns="45718" rIns="91436" bIns="45718"/>
            <a:lstStyle/>
            <a:p>
              <a:pPr algn="ctr" defTabSz="914099">
                <a:defRPr/>
              </a:pPr>
              <a:endParaRPr lang="en-US" sz="2200" dirty="0">
                <a:gradFill>
                  <a:gsLst>
                    <a:gs pos="0">
                      <a:srgbClr val="FFFFFF"/>
                    </a:gs>
                    <a:gs pos="100000">
                      <a:srgbClr val="FFFFFF"/>
                    </a:gs>
                  </a:gsLst>
                  <a:lin ang="5400000" scaled="0"/>
                </a:gradFill>
              </a:endParaRPr>
            </a:p>
          </p:txBody>
        </p:sp>
        <p:sp>
          <p:nvSpPr>
            <p:cNvPr id="144" name="Flowchart: Process 143"/>
            <p:cNvSpPr/>
            <p:nvPr/>
          </p:nvSpPr>
          <p:spPr bwMode="auto">
            <a:xfrm>
              <a:off x="2136292" y="3607555"/>
              <a:ext cx="381285" cy="375397"/>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lIns="91436" tIns="45718" rIns="91436" bIns="45718"/>
            <a:lstStyle/>
            <a:p>
              <a:pPr algn="ctr" defTabSz="914099">
                <a:defRPr/>
              </a:pPr>
              <a:endParaRPr lang="en-US" sz="2200" dirty="0">
                <a:gradFill>
                  <a:gsLst>
                    <a:gs pos="0">
                      <a:srgbClr val="FFFFFF"/>
                    </a:gs>
                    <a:gs pos="100000">
                      <a:srgbClr val="FFFFFF"/>
                    </a:gs>
                  </a:gsLst>
                  <a:lin ang="5400000" scaled="0"/>
                </a:gradFill>
              </a:endParaRPr>
            </a:p>
          </p:txBody>
        </p:sp>
        <p:sp>
          <p:nvSpPr>
            <p:cNvPr id="145" name="Flowchart: Process 144"/>
            <p:cNvSpPr/>
            <p:nvPr/>
          </p:nvSpPr>
          <p:spPr bwMode="auto">
            <a:xfrm>
              <a:off x="2640133" y="3607555"/>
              <a:ext cx="381285" cy="375397"/>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lIns="91436" tIns="45718" rIns="91436" bIns="45718"/>
            <a:lstStyle/>
            <a:p>
              <a:pPr algn="ctr" defTabSz="914099">
                <a:defRPr/>
              </a:pPr>
              <a:endParaRPr lang="en-US" sz="2200" dirty="0">
                <a:gradFill>
                  <a:gsLst>
                    <a:gs pos="0">
                      <a:srgbClr val="FFFFFF"/>
                    </a:gs>
                    <a:gs pos="100000">
                      <a:srgbClr val="FFFFFF"/>
                    </a:gs>
                  </a:gsLst>
                  <a:lin ang="5400000" scaled="0"/>
                </a:gradFill>
              </a:endParaRPr>
            </a:p>
          </p:txBody>
        </p:sp>
        <p:sp>
          <p:nvSpPr>
            <p:cNvPr id="146" name="Flowchart: Process 145"/>
            <p:cNvSpPr/>
            <p:nvPr/>
          </p:nvSpPr>
          <p:spPr bwMode="auto">
            <a:xfrm>
              <a:off x="3171209" y="3607555"/>
              <a:ext cx="381285" cy="375397"/>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lIns="91436" tIns="45718" rIns="91436" bIns="45718"/>
            <a:lstStyle/>
            <a:p>
              <a:pPr algn="ctr" defTabSz="914099">
                <a:defRPr/>
              </a:pPr>
              <a:endParaRPr lang="en-US" sz="2200" dirty="0">
                <a:gradFill>
                  <a:gsLst>
                    <a:gs pos="0">
                      <a:srgbClr val="FFFFFF"/>
                    </a:gs>
                    <a:gs pos="100000">
                      <a:srgbClr val="FFFFFF"/>
                    </a:gs>
                  </a:gsLst>
                  <a:lin ang="5400000" scaled="0"/>
                </a:gradFill>
              </a:endParaRPr>
            </a:p>
          </p:txBody>
        </p:sp>
        <p:sp>
          <p:nvSpPr>
            <p:cNvPr id="147" name="Flowchart: Process 146"/>
            <p:cNvSpPr/>
            <p:nvPr/>
          </p:nvSpPr>
          <p:spPr bwMode="auto">
            <a:xfrm>
              <a:off x="3654623" y="3607555"/>
              <a:ext cx="381285" cy="375397"/>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lIns="91436" tIns="45718" rIns="91436" bIns="45718"/>
            <a:lstStyle/>
            <a:p>
              <a:pPr algn="ctr" defTabSz="914099">
                <a:defRPr/>
              </a:pPr>
              <a:endParaRPr lang="en-US" sz="2200" dirty="0">
                <a:gradFill>
                  <a:gsLst>
                    <a:gs pos="0">
                      <a:srgbClr val="FFFFFF"/>
                    </a:gs>
                    <a:gs pos="100000">
                      <a:srgbClr val="FFFFFF"/>
                    </a:gs>
                  </a:gsLst>
                  <a:lin ang="5400000" scaled="0"/>
                </a:gradFill>
              </a:endParaRPr>
            </a:p>
          </p:txBody>
        </p:sp>
        <p:sp>
          <p:nvSpPr>
            <p:cNvPr id="148" name="Flowchart: Process 147"/>
            <p:cNvSpPr/>
            <p:nvPr/>
          </p:nvSpPr>
          <p:spPr bwMode="auto">
            <a:xfrm>
              <a:off x="2136292" y="4083057"/>
              <a:ext cx="381285" cy="375391"/>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lIns="91436" tIns="45718" rIns="91436" bIns="45718"/>
            <a:lstStyle/>
            <a:p>
              <a:pPr algn="ctr" defTabSz="914099">
                <a:defRPr/>
              </a:pPr>
              <a:endParaRPr lang="en-US" sz="2200" dirty="0">
                <a:gradFill>
                  <a:gsLst>
                    <a:gs pos="0">
                      <a:srgbClr val="FFFFFF"/>
                    </a:gs>
                    <a:gs pos="100000">
                      <a:srgbClr val="FFFFFF"/>
                    </a:gs>
                  </a:gsLst>
                  <a:lin ang="5400000" scaled="0"/>
                </a:gradFill>
              </a:endParaRPr>
            </a:p>
          </p:txBody>
        </p:sp>
        <p:sp>
          <p:nvSpPr>
            <p:cNvPr id="149" name="Flowchart: Process 148"/>
            <p:cNvSpPr/>
            <p:nvPr/>
          </p:nvSpPr>
          <p:spPr bwMode="auto">
            <a:xfrm>
              <a:off x="2646940" y="4083057"/>
              <a:ext cx="381285" cy="375391"/>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lIns="91436" tIns="45718" rIns="91436" bIns="45718"/>
            <a:lstStyle/>
            <a:p>
              <a:pPr algn="ctr" defTabSz="914099">
                <a:defRPr/>
              </a:pPr>
              <a:endParaRPr lang="en-US" sz="2200" dirty="0">
                <a:gradFill>
                  <a:gsLst>
                    <a:gs pos="0">
                      <a:srgbClr val="FFFFFF"/>
                    </a:gs>
                    <a:gs pos="100000">
                      <a:srgbClr val="FFFFFF"/>
                    </a:gs>
                  </a:gsLst>
                  <a:lin ang="5400000" scaled="0"/>
                </a:gradFill>
              </a:endParaRPr>
            </a:p>
          </p:txBody>
        </p:sp>
        <p:sp>
          <p:nvSpPr>
            <p:cNvPr id="150" name="Flowchart: Process 149"/>
            <p:cNvSpPr/>
            <p:nvPr/>
          </p:nvSpPr>
          <p:spPr bwMode="auto">
            <a:xfrm>
              <a:off x="3178016" y="4083057"/>
              <a:ext cx="381285" cy="375391"/>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lIns="91436" tIns="45718" rIns="91436" bIns="45718"/>
            <a:lstStyle/>
            <a:p>
              <a:pPr algn="ctr" defTabSz="914099">
                <a:defRPr/>
              </a:pPr>
              <a:endParaRPr lang="en-US" sz="2200" dirty="0">
                <a:gradFill>
                  <a:gsLst>
                    <a:gs pos="0">
                      <a:srgbClr val="FFFFFF"/>
                    </a:gs>
                    <a:gs pos="100000">
                      <a:srgbClr val="FFFFFF"/>
                    </a:gs>
                  </a:gsLst>
                  <a:lin ang="5400000" scaled="0"/>
                </a:gradFill>
              </a:endParaRPr>
            </a:p>
          </p:txBody>
        </p:sp>
        <p:sp>
          <p:nvSpPr>
            <p:cNvPr id="151" name="Flowchart: Process 150"/>
            <p:cNvSpPr/>
            <p:nvPr/>
          </p:nvSpPr>
          <p:spPr bwMode="auto">
            <a:xfrm>
              <a:off x="3661434" y="4083057"/>
              <a:ext cx="381285" cy="375391"/>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lIns="91436" tIns="45718" rIns="91436" bIns="45718"/>
            <a:lstStyle/>
            <a:p>
              <a:pPr algn="ctr" defTabSz="914099">
                <a:defRPr/>
              </a:pPr>
              <a:endParaRPr lang="en-US" sz="2200" dirty="0">
                <a:gradFill>
                  <a:gsLst>
                    <a:gs pos="0">
                      <a:srgbClr val="FFFFFF"/>
                    </a:gs>
                    <a:gs pos="100000">
                      <a:srgbClr val="FFFFFF"/>
                    </a:gs>
                  </a:gsLst>
                  <a:lin ang="5400000" scaled="0"/>
                </a:gradFill>
              </a:endParaRPr>
            </a:p>
          </p:txBody>
        </p:sp>
        <p:sp>
          <p:nvSpPr>
            <p:cNvPr id="152" name="Flowchart: Process 151"/>
            <p:cNvSpPr/>
            <p:nvPr/>
          </p:nvSpPr>
          <p:spPr bwMode="auto">
            <a:xfrm>
              <a:off x="2136292" y="4558553"/>
              <a:ext cx="381285" cy="375397"/>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lIns="91436" tIns="45718" rIns="91436" bIns="45718"/>
            <a:lstStyle/>
            <a:p>
              <a:pPr algn="ctr" defTabSz="914099">
                <a:defRPr/>
              </a:pPr>
              <a:endParaRPr lang="en-US" sz="2200" dirty="0">
                <a:gradFill>
                  <a:gsLst>
                    <a:gs pos="0">
                      <a:srgbClr val="FFFFFF"/>
                    </a:gs>
                    <a:gs pos="100000">
                      <a:srgbClr val="FFFFFF"/>
                    </a:gs>
                  </a:gsLst>
                  <a:lin ang="5400000" scaled="0"/>
                </a:gradFill>
              </a:endParaRPr>
            </a:p>
          </p:txBody>
        </p:sp>
        <p:sp>
          <p:nvSpPr>
            <p:cNvPr id="153" name="Flowchart: Process 152"/>
            <p:cNvSpPr/>
            <p:nvPr/>
          </p:nvSpPr>
          <p:spPr bwMode="auto">
            <a:xfrm>
              <a:off x="2646940" y="4558553"/>
              <a:ext cx="381285" cy="375397"/>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lIns="91436" tIns="45718" rIns="91436" bIns="45718"/>
            <a:lstStyle/>
            <a:p>
              <a:pPr algn="ctr" defTabSz="914099">
                <a:defRPr/>
              </a:pPr>
              <a:endParaRPr lang="en-US" sz="2200" dirty="0">
                <a:gradFill>
                  <a:gsLst>
                    <a:gs pos="0">
                      <a:srgbClr val="FFFFFF"/>
                    </a:gs>
                    <a:gs pos="100000">
                      <a:srgbClr val="FFFFFF"/>
                    </a:gs>
                  </a:gsLst>
                  <a:lin ang="5400000" scaled="0"/>
                </a:gradFill>
              </a:endParaRPr>
            </a:p>
          </p:txBody>
        </p:sp>
        <p:sp>
          <p:nvSpPr>
            <p:cNvPr id="154" name="Flowchart: Process 153"/>
            <p:cNvSpPr/>
            <p:nvPr/>
          </p:nvSpPr>
          <p:spPr bwMode="auto">
            <a:xfrm>
              <a:off x="3178016" y="4558553"/>
              <a:ext cx="381285" cy="375397"/>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lIns="91436" tIns="45718" rIns="91436" bIns="45718"/>
            <a:lstStyle/>
            <a:p>
              <a:pPr algn="ctr" defTabSz="914099">
                <a:defRPr/>
              </a:pPr>
              <a:endParaRPr lang="en-US" sz="2200" dirty="0">
                <a:gradFill>
                  <a:gsLst>
                    <a:gs pos="0">
                      <a:srgbClr val="FFFFFF"/>
                    </a:gs>
                    <a:gs pos="100000">
                      <a:srgbClr val="FFFFFF"/>
                    </a:gs>
                  </a:gsLst>
                  <a:lin ang="5400000" scaled="0"/>
                </a:gradFill>
              </a:endParaRPr>
            </a:p>
          </p:txBody>
        </p:sp>
        <p:sp>
          <p:nvSpPr>
            <p:cNvPr id="155" name="Flowchart: Process 154"/>
            <p:cNvSpPr/>
            <p:nvPr/>
          </p:nvSpPr>
          <p:spPr bwMode="auto">
            <a:xfrm>
              <a:off x="3661434" y="4558553"/>
              <a:ext cx="381285" cy="375397"/>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lIns="91436" tIns="45718" rIns="91436" bIns="45718"/>
            <a:lstStyle/>
            <a:p>
              <a:pPr algn="ctr" defTabSz="914099">
                <a:defRPr/>
              </a:pPr>
              <a:endParaRPr lang="en-US" sz="2200" dirty="0">
                <a:gradFill>
                  <a:gsLst>
                    <a:gs pos="0">
                      <a:srgbClr val="FFFFFF"/>
                    </a:gs>
                    <a:gs pos="100000">
                      <a:srgbClr val="FFFFFF"/>
                    </a:gs>
                  </a:gsLst>
                  <a:lin ang="5400000" scaled="0"/>
                </a:gradFill>
              </a:endParaRPr>
            </a:p>
          </p:txBody>
        </p:sp>
        <p:sp>
          <p:nvSpPr>
            <p:cNvPr id="156" name="Flowchart: Process 155"/>
            <p:cNvSpPr/>
            <p:nvPr/>
          </p:nvSpPr>
          <p:spPr bwMode="auto">
            <a:xfrm>
              <a:off x="2129481" y="1246746"/>
              <a:ext cx="381285" cy="375391"/>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lIns="91436" tIns="45718" rIns="91436" bIns="45718"/>
            <a:lstStyle/>
            <a:p>
              <a:pPr algn="ctr" defTabSz="914099">
                <a:defRPr/>
              </a:pPr>
              <a:endParaRPr lang="en-US" sz="2200" dirty="0">
                <a:gradFill>
                  <a:gsLst>
                    <a:gs pos="0">
                      <a:srgbClr val="FFFFFF"/>
                    </a:gs>
                    <a:gs pos="100000">
                      <a:srgbClr val="FFFFFF"/>
                    </a:gs>
                  </a:gsLst>
                  <a:lin ang="5400000" scaled="0"/>
                </a:gradFill>
              </a:endParaRPr>
            </a:p>
          </p:txBody>
        </p:sp>
        <p:sp>
          <p:nvSpPr>
            <p:cNvPr id="157" name="Flowchart: Process 156"/>
            <p:cNvSpPr/>
            <p:nvPr/>
          </p:nvSpPr>
          <p:spPr bwMode="auto">
            <a:xfrm>
              <a:off x="2640133" y="1246746"/>
              <a:ext cx="381285" cy="375391"/>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lIns="91436" tIns="45718" rIns="91436" bIns="45718"/>
            <a:lstStyle/>
            <a:p>
              <a:pPr algn="ctr" defTabSz="914099">
                <a:defRPr/>
              </a:pPr>
              <a:endParaRPr lang="en-US" sz="2200" dirty="0">
                <a:gradFill>
                  <a:gsLst>
                    <a:gs pos="0">
                      <a:srgbClr val="FFFFFF"/>
                    </a:gs>
                    <a:gs pos="100000">
                      <a:srgbClr val="FFFFFF"/>
                    </a:gs>
                  </a:gsLst>
                  <a:lin ang="5400000" scaled="0"/>
                </a:gradFill>
              </a:endParaRPr>
            </a:p>
          </p:txBody>
        </p:sp>
        <p:sp>
          <p:nvSpPr>
            <p:cNvPr id="158" name="Flowchart: Process 157"/>
            <p:cNvSpPr/>
            <p:nvPr/>
          </p:nvSpPr>
          <p:spPr bwMode="auto">
            <a:xfrm>
              <a:off x="3171209" y="1246746"/>
              <a:ext cx="381285" cy="375391"/>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lIns="91436" tIns="45718" rIns="91436" bIns="45718"/>
            <a:lstStyle/>
            <a:p>
              <a:pPr algn="ctr" defTabSz="914099">
                <a:defRPr/>
              </a:pPr>
              <a:endParaRPr lang="en-US" sz="2200" dirty="0">
                <a:gradFill>
                  <a:gsLst>
                    <a:gs pos="0">
                      <a:srgbClr val="FFFFFF"/>
                    </a:gs>
                    <a:gs pos="100000">
                      <a:srgbClr val="FFFFFF"/>
                    </a:gs>
                  </a:gsLst>
                  <a:lin ang="5400000" scaled="0"/>
                </a:gradFill>
              </a:endParaRPr>
            </a:p>
          </p:txBody>
        </p:sp>
        <p:sp>
          <p:nvSpPr>
            <p:cNvPr id="159" name="Flowchart: Process 158"/>
            <p:cNvSpPr/>
            <p:nvPr/>
          </p:nvSpPr>
          <p:spPr bwMode="auto">
            <a:xfrm>
              <a:off x="3654623" y="1246746"/>
              <a:ext cx="381285" cy="375391"/>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lIns="91436" tIns="45718" rIns="91436" bIns="45718"/>
            <a:lstStyle/>
            <a:p>
              <a:pPr algn="ctr" defTabSz="914099">
                <a:defRPr/>
              </a:pPr>
              <a:endParaRPr lang="en-US" sz="2200" dirty="0">
                <a:gradFill>
                  <a:gsLst>
                    <a:gs pos="0">
                      <a:srgbClr val="FFFFFF"/>
                    </a:gs>
                    <a:gs pos="100000">
                      <a:srgbClr val="FFFFFF"/>
                    </a:gs>
                  </a:gsLst>
                  <a:lin ang="5400000" scaled="0"/>
                </a:gradFill>
              </a:endParaRPr>
            </a:p>
          </p:txBody>
        </p:sp>
        <p:sp>
          <p:nvSpPr>
            <p:cNvPr id="160" name="Flowchart: Process 159"/>
            <p:cNvSpPr/>
            <p:nvPr/>
          </p:nvSpPr>
          <p:spPr bwMode="auto">
            <a:xfrm>
              <a:off x="2129481" y="1722243"/>
              <a:ext cx="381285" cy="375397"/>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lIns="91436" tIns="45718" rIns="91436" bIns="45718"/>
            <a:lstStyle/>
            <a:p>
              <a:pPr algn="ctr" defTabSz="914099">
                <a:defRPr/>
              </a:pPr>
              <a:endParaRPr lang="en-US" sz="2200" dirty="0">
                <a:gradFill>
                  <a:gsLst>
                    <a:gs pos="0">
                      <a:srgbClr val="FFFFFF"/>
                    </a:gs>
                    <a:gs pos="100000">
                      <a:srgbClr val="FFFFFF"/>
                    </a:gs>
                  </a:gsLst>
                  <a:lin ang="5400000" scaled="0"/>
                </a:gradFill>
              </a:endParaRPr>
            </a:p>
          </p:txBody>
        </p:sp>
        <p:sp>
          <p:nvSpPr>
            <p:cNvPr id="161" name="Flowchart: Process 160"/>
            <p:cNvSpPr/>
            <p:nvPr/>
          </p:nvSpPr>
          <p:spPr bwMode="auto">
            <a:xfrm>
              <a:off x="2640133" y="1722243"/>
              <a:ext cx="381285" cy="375397"/>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lIns="91436" tIns="45718" rIns="91436" bIns="45718"/>
            <a:lstStyle/>
            <a:p>
              <a:pPr algn="ctr" defTabSz="914099">
                <a:defRPr/>
              </a:pPr>
              <a:endParaRPr lang="en-US" sz="2200" dirty="0">
                <a:gradFill>
                  <a:gsLst>
                    <a:gs pos="0">
                      <a:srgbClr val="FFFFFF"/>
                    </a:gs>
                    <a:gs pos="100000">
                      <a:srgbClr val="FFFFFF"/>
                    </a:gs>
                  </a:gsLst>
                  <a:lin ang="5400000" scaled="0"/>
                </a:gradFill>
              </a:endParaRPr>
            </a:p>
          </p:txBody>
        </p:sp>
        <p:sp>
          <p:nvSpPr>
            <p:cNvPr id="162" name="Flowchart: Process 161"/>
            <p:cNvSpPr/>
            <p:nvPr/>
          </p:nvSpPr>
          <p:spPr bwMode="auto">
            <a:xfrm>
              <a:off x="3171209" y="1722243"/>
              <a:ext cx="381285" cy="375397"/>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lIns="91436" tIns="45718" rIns="91436" bIns="45718"/>
            <a:lstStyle/>
            <a:p>
              <a:pPr algn="ctr" defTabSz="914099">
                <a:defRPr/>
              </a:pPr>
              <a:endParaRPr lang="en-US" sz="2200" dirty="0">
                <a:gradFill>
                  <a:gsLst>
                    <a:gs pos="0">
                      <a:srgbClr val="FFFFFF"/>
                    </a:gs>
                    <a:gs pos="100000">
                      <a:srgbClr val="FFFFFF"/>
                    </a:gs>
                  </a:gsLst>
                  <a:lin ang="5400000" scaled="0"/>
                </a:gradFill>
              </a:endParaRPr>
            </a:p>
          </p:txBody>
        </p:sp>
        <p:sp>
          <p:nvSpPr>
            <p:cNvPr id="163" name="Flowchart: Process 162"/>
            <p:cNvSpPr/>
            <p:nvPr/>
          </p:nvSpPr>
          <p:spPr bwMode="auto">
            <a:xfrm>
              <a:off x="3654623" y="1722243"/>
              <a:ext cx="381285" cy="375397"/>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lIns="91436" tIns="45718" rIns="91436" bIns="45718"/>
            <a:lstStyle/>
            <a:p>
              <a:pPr algn="ctr" defTabSz="914099">
                <a:defRPr/>
              </a:pPr>
              <a:endParaRPr lang="en-US" sz="2200" dirty="0">
                <a:gradFill>
                  <a:gsLst>
                    <a:gs pos="0">
                      <a:srgbClr val="FFFFFF"/>
                    </a:gs>
                    <a:gs pos="100000">
                      <a:srgbClr val="FFFFFF"/>
                    </a:gs>
                  </a:gsLst>
                  <a:lin ang="5400000" scaled="0"/>
                </a:gradFill>
              </a:endParaRPr>
            </a:p>
          </p:txBody>
        </p:sp>
        <p:sp>
          <p:nvSpPr>
            <p:cNvPr id="164" name="Flowchart: Process 163"/>
            <p:cNvSpPr/>
            <p:nvPr/>
          </p:nvSpPr>
          <p:spPr bwMode="auto">
            <a:xfrm>
              <a:off x="2136292" y="2197744"/>
              <a:ext cx="381285" cy="375391"/>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lIns="91436" tIns="45718" rIns="91436" bIns="45718"/>
            <a:lstStyle/>
            <a:p>
              <a:pPr algn="ctr" defTabSz="914099">
                <a:defRPr/>
              </a:pPr>
              <a:endParaRPr lang="en-US" sz="2200" dirty="0">
                <a:gradFill>
                  <a:gsLst>
                    <a:gs pos="0">
                      <a:srgbClr val="FFFFFF"/>
                    </a:gs>
                    <a:gs pos="100000">
                      <a:srgbClr val="FFFFFF"/>
                    </a:gs>
                  </a:gsLst>
                  <a:lin ang="5400000" scaled="0"/>
                </a:gradFill>
              </a:endParaRPr>
            </a:p>
          </p:txBody>
        </p:sp>
        <p:sp>
          <p:nvSpPr>
            <p:cNvPr id="165" name="Flowchart: Process 164"/>
            <p:cNvSpPr/>
            <p:nvPr/>
          </p:nvSpPr>
          <p:spPr bwMode="auto">
            <a:xfrm>
              <a:off x="2640133" y="2197744"/>
              <a:ext cx="381285" cy="375391"/>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lIns="91436" tIns="45718" rIns="91436" bIns="45718"/>
            <a:lstStyle/>
            <a:p>
              <a:pPr algn="ctr" defTabSz="914099">
                <a:defRPr/>
              </a:pPr>
              <a:endParaRPr lang="en-US" sz="2200" dirty="0">
                <a:gradFill>
                  <a:gsLst>
                    <a:gs pos="0">
                      <a:srgbClr val="FFFFFF"/>
                    </a:gs>
                    <a:gs pos="100000">
                      <a:srgbClr val="FFFFFF"/>
                    </a:gs>
                  </a:gsLst>
                  <a:lin ang="5400000" scaled="0"/>
                </a:gradFill>
              </a:endParaRPr>
            </a:p>
          </p:txBody>
        </p:sp>
        <p:sp>
          <p:nvSpPr>
            <p:cNvPr id="166" name="Flowchart: Process 165"/>
            <p:cNvSpPr/>
            <p:nvPr/>
          </p:nvSpPr>
          <p:spPr bwMode="auto">
            <a:xfrm>
              <a:off x="3171209" y="2197744"/>
              <a:ext cx="381285" cy="375391"/>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lIns="91436" tIns="45718" rIns="91436" bIns="45718"/>
            <a:lstStyle/>
            <a:p>
              <a:pPr algn="ctr" defTabSz="914099">
                <a:defRPr/>
              </a:pPr>
              <a:endParaRPr lang="en-US" sz="2200" dirty="0">
                <a:gradFill>
                  <a:gsLst>
                    <a:gs pos="0">
                      <a:srgbClr val="FFFFFF"/>
                    </a:gs>
                    <a:gs pos="100000">
                      <a:srgbClr val="FFFFFF"/>
                    </a:gs>
                  </a:gsLst>
                  <a:lin ang="5400000" scaled="0"/>
                </a:gradFill>
              </a:endParaRPr>
            </a:p>
          </p:txBody>
        </p:sp>
        <p:sp>
          <p:nvSpPr>
            <p:cNvPr id="167" name="Flowchart: Process 166"/>
            <p:cNvSpPr/>
            <p:nvPr/>
          </p:nvSpPr>
          <p:spPr bwMode="auto">
            <a:xfrm>
              <a:off x="3654623" y="2197744"/>
              <a:ext cx="381285" cy="375391"/>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lIns="91436" tIns="45718" rIns="91436" bIns="45718"/>
            <a:lstStyle/>
            <a:p>
              <a:pPr algn="ctr" defTabSz="914099">
                <a:defRPr/>
              </a:pPr>
              <a:endParaRPr lang="en-US" sz="2200" dirty="0">
                <a:gradFill>
                  <a:gsLst>
                    <a:gs pos="0">
                      <a:srgbClr val="FFFFFF"/>
                    </a:gs>
                    <a:gs pos="100000">
                      <a:srgbClr val="FFFFFF"/>
                    </a:gs>
                  </a:gsLst>
                  <a:lin ang="5400000" scaled="0"/>
                </a:gradFill>
              </a:endParaRPr>
            </a:p>
          </p:txBody>
        </p:sp>
        <p:sp>
          <p:nvSpPr>
            <p:cNvPr id="168" name="Flowchart: Process 167"/>
            <p:cNvSpPr/>
            <p:nvPr/>
          </p:nvSpPr>
          <p:spPr bwMode="auto">
            <a:xfrm>
              <a:off x="2136292" y="2673241"/>
              <a:ext cx="381285" cy="375397"/>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lIns="91436" tIns="45718" rIns="91436" bIns="45718"/>
            <a:lstStyle/>
            <a:p>
              <a:pPr algn="ctr" defTabSz="914099">
                <a:defRPr/>
              </a:pPr>
              <a:endParaRPr lang="en-US" sz="2200" dirty="0">
                <a:gradFill>
                  <a:gsLst>
                    <a:gs pos="0">
                      <a:srgbClr val="FFFFFF"/>
                    </a:gs>
                    <a:gs pos="100000">
                      <a:srgbClr val="FFFFFF"/>
                    </a:gs>
                  </a:gsLst>
                  <a:lin ang="5400000" scaled="0"/>
                </a:gradFill>
              </a:endParaRPr>
            </a:p>
          </p:txBody>
        </p:sp>
        <p:sp>
          <p:nvSpPr>
            <p:cNvPr id="169" name="Flowchart: Process 168"/>
            <p:cNvSpPr/>
            <p:nvPr/>
          </p:nvSpPr>
          <p:spPr bwMode="auto">
            <a:xfrm>
              <a:off x="2640133" y="2673241"/>
              <a:ext cx="381285" cy="375397"/>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lIns="91436" tIns="45718" rIns="91436" bIns="45718"/>
            <a:lstStyle/>
            <a:p>
              <a:pPr algn="ctr" defTabSz="914099">
                <a:defRPr/>
              </a:pPr>
              <a:endParaRPr lang="en-US" sz="2200" dirty="0">
                <a:gradFill>
                  <a:gsLst>
                    <a:gs pos="0">
                      <a:srgbClr val="FFFFFF"/>
                    </a:gs>
                    <a:gs pos="100000">
                      <a:srgbClr val="FFFFFF"/>
                    </a:gs>
                  </a:gsLst>
                  <a:lin ang="5400000" scaled="0"/>
                </a:gradFill>
              </a:endParaRPr>
            </a:p>
          </p:txBody>
        </p:sp>
        <p:sp>
          <p:nvSpPr>
            <p:cNvPr id="170" name="Flowchart: Process 169"/>
            <p:cNvSpPr/>
            <p:nvPr/>
          </p:nvSpPr>
          <p:spPr bwMode="auto">
            <a:xfrm>
              <a:off x="3171209" y="2673241"/>
              <a:ext cx="381285" cy="375397"/>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lIns="91436" tIns="45718" rIns="91436" bIns="45718"/>
            <a:lstStyle/>
            <a:p>
              <a:pPr algn="ctr" defTabSz="914099">
                <a:defRPr/>
              </a:pPr>
              <a:endParaRPr lang="en-US" sz="2200" dirty="0">
                <a:gradFill>
                  <a:gsLst>
                    <a:gs pos="0">
                      <a:srgbClr val="FFFFFF"/>
                    </a:gs>
                    <a:gs pos="100000">
                      <a:srgbClr val="FFFFFF"/>
                    </a:gs>
                  </a:gsLst>
                  <a:lin ang="5400000" scaled="0"/>
                </a:gradFill>
              </a:endParaRPr>
            </a:p>
          </p:txBody>
        </p:sp>
        <p:sp>
          <p:nvSpPr>
            <p:cNvPr id="171" name="Flowchart: Process 170"/>
            <p:cNvSpPr/>
            <p:nvPr/>
          </p:nvSpPr>
          <p:spPr bwMode="auto">
            <a:xfrm>
              <a:off x="3654623" y="2673241"/>
              <a:ext cx="381285" cy="375397"/>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lIns="91436" tIns="45718" rIns="91436" bIns="45718"/>
            <a:lstStyle/>
            <a:p>
              <a:pPr algn="ctr" defTabSz="914099">
                <a:defRPr/>
              </a:pPr>
              <a:endParaRPr lang="en-US" sz="2200" dirty="0">
                <a:gradFill>
                  <a:gsLst>
                    <a:gs pos="0">
                      <a:srgbClr val="FFFFFF"/>
                    </a:gs>
                    <a:gs pos="100000">
                      <a:srgbClr val="FFFFFF"/>
                    </a:gs>
                  </a:gsLst>
                  <a:lin ang="5400000" scaled="0"/>
                </a:gradFill>
              </a:endParaRPr>
            </a:p>
          </p:txBody>
        </p:sp>
      </p:grpSp>
      <p:grpSp>
        <p:nvGrpSpPr>
          <p:cNvPr id="34859" name="Group 171"/>
          <p:cNvGrpSpPr>
            <a:grpSpLocks/>
          </p:cNvGrpSpPr>
          <p:nvPr/>
        </p:nvGrpSpPr>
        <p:grpSpPr bwMode="auto">
          <a:xfrm>
            <a:off x="8350250" y="4835525"/>
            <a:ext cx="444500" cy="701675"/>
            <a:chOff x="2129481" y="1246746"/>
            <a:chExt cx="1913238" cy="3687204"/>
          </a:xfrm>
        </p:grpSpPr>
        <p:sp>
          <p:nvSpPr>
            <p:cNvPr id="173" name="Flowchart: Process 172"/>
            <p:cNvSpPr/>
            <p:nvPr/>
          </p:nvSpPr>
          <p:spPr bwMode="auto">
            <a:xfrm>
              <a:off x="2136316" y="3132058"/>
              <a:ext cx="375812" cy="375397"/>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lIns="91436" tIns="45718" rIns="91436" bIns="45718"/>
            <a:lstStyle/>
            <a:p>
              <a:pPr algn="ctr" defTabSz="914099">
                <a:defRPr/>
              </a:pPr>
              <a:endParaRPr lang="en-US" sz="2200" dirty="0">
                <a:gradFill>
                  <a:gsLst>
                    <a:gs pos="0">
                      <a:srgbClr val="FFFFFF"/>
                    </a:gs>
                    <a:gs pos="100000">
                      <a:srgbClr val="FFFFFF"/>
                    </a:gs>
                  </a:gsLst>
                  <a:lin ang="5400000" scaled="0"/>
                </a:gradFill>
              </a:endParaRPr>
            </a:p>
          </p:txBody>
        </p:sp>
        <p:sp>
          <p:nvSpPr>
            <p:cNvPr id="174" name="Flowchart: Process 173"/>
            <p:cNvSpPr/>
            <p:nvPr/>
          </p:nvSpPr>
          <p:spPr bwMode="auto">
            <a:xfrm>
              <a:off x="2641958" y="3132058"/>
              <a:ext cx="382648" cy="375397"/>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lIns="91436" tIns="45718" rIns="91436" bIns="45718"/>
            <a:lstStyle/>
            <a:p>
              <a:pPr algn="ctr" defTabSz="914099">
                <a:defRPr/>
              </a:pPr>
              <a:endParaRPr lang="en-US" sz="2200" dirty="0">
                <a:gradFill>
                  <a:gsLst>
                    <a:gs pos="0">
                      <a:srgbClr val="FFFFFF"/>
                    </a:gs>
                    <a:gs pos="100000">
                      <a:srgbClr val="FFFFFF"/>
                    </a:gs>
                  </a:gsLst>
                  <a:lin ang="5400000" scaled="0"/>
                </a:gradFill>
              </a:endParaRPr>
            </a:p>
          </p:txBody>
        </p:sp>
        <p:sp>
          <p:nvSpPr>
            <p:cNvPr id="175" name="Flowchart: Process 174"/>
            <p:cNvSpPr/>
            <p:nvPr/>
          </p:nvSpPr>
          <p:spPr bwMode="auto">
            <a:xfrm>
              <a:off x="3174931" y="3132058"/>
              <a:ext cx="375812" cy="375397"/>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lIns="91436" tIns="45718" rIns="91436" bIns="45718"/>
            <a:lstStyle/>
            <a:p>
              <a:pPr algn="ctr" defTabSz="914099">
                <a:defRPr/>
              </a:pPr>
              <a:endParaRPr lang="en-US" sz="2200" dirty="0">
                <a:gradFill>
                  <a:gsLst>
                    <a:gs pos="0">
                      <a:srgbClr val="FFFFFF"/>
                    </a:gs>
                    <a:gs pos="100000">
                      <a:srgbClr val="FFFFFF"/>
                    </a:gs>
                  </a:gsLst>
                  <a:lin ang="5400000" scaled="0"/>
                </a:gradFill>
              </a:endParaRPr>
            </a:p>
          </p:txBody>
        </p:sp>
        <p:sp>
          <p:nvSpPr>
            <p:cNvPr id="176" name="Flowchart: Process 175"/>
            <p:cNvSpPr/>
            <p:nvPr/>
          </p:nvSpPr>
          <p:spPr bwMode="auto">
            <a:xfrm>
              <a:off x="3660071" y="3132058"/>
              <a:ext cx="375817" cy="375397"/>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lIns="91436" tIns="45718" rIns="91436" bIns="45718"/>
            <a:lstStyle/>
            <a:p>
              <a:pPr algn="ctr" defTabSz="914099">
                <a:defRPr/>
              </a:pPr>
              <a:endParaRPr lang="en-US" sz="2200" dirty="0">
                <a:gradFill>
                  <a:gsLst>
                    <a:gs pos="0">
                      <a:srgbClr val="FFFFFF"/>
                    </a:gs>
                    <a:gs pos="100000">
                      <a:srgbClr val="FFFFFF"/>
                    </a:gs>
                  </a:gsLst>
                  <a:lin ang="5400000" scaled="0"/>
                </a:gradFill>
              </a:endParaRPr>
            </a:p>
          </p:txBody>
        </p:sp>
        <p:sp>
          <p:nvSpPr>
            <p:cNvPr id="177" name="Flowchart: Process 176"/>
            <p:cNvSpPr/>
            <p:nvPr/>
          </p:nvSpPr>
          <p:spPr bwMode="auto">
            <a:xfrm>
              <a:off x="2136316" y="3607560"/>
              <a:ext cx="375812" cy="375391"/>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lIns="91436" tIns="45718" rIns="91436" bIns="45718"/>
            <a:lstStyle/>
            <a:p>
              <a:pPr algn="ctr" defTabSz="914099">
                <a:defRPr/>
              </a:pPr>
              <a:endParaRPr lang="en-US" sz="2200" dirty="0">
                <a:gradFill>
                  <a:gsLst>
                    <a:gs pos="0">
                      <a:srgbClr val="FFFFFF"/>
                    </a:gs>
                    <a:gs pos="100000">
                      <a:srgbClr val="FFFFFF"/>
                    </a:gs>
                  </a:gsLst>
                  <a:lin ang="5400000" scaled="0"/>
                </a:gradFill>
              </a:endParaRPr>
            </a:p>
          </p:txBody>
        </p:sp>
        <p:sp>
          <p:nvSpPr>
            <p:cNvPr id="178" name="Flowchart: Process 177"/>
            <p:cNvSpPr/>
            <p:nvPr/>
          </p:nvSpPr>
          <p:spPr bwMode="auto">
            <a:xfrm>
              <a:off x="2641958" y="3607560"/>
              <a:ext cx="382648" cy="375391"/>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lIns="91436" tIns="45718" rIns="91436" bIns="45718"/>
            <a:lstStyle/>
            <a:p>
              <a:pPr algn="ctr" defTabSz="914099">
                <a:defRPr/>
              </a:pPr>
              <a:endParaRPr lang="en-US" sz="2200" dirty="0">
                <a:gradFill>
                  <a:gsLst>
                    <a:gs pos="0">
                      <a:srgbClr val="FFFFFF"/>
                    </a:gs>
                    <a:gs pos="100000">
                      <a:srgbClr val="FFFFFF"/>
                    </a:gs>
                  </a:gsLst>
                  <a:lin ang="5400000" scaled="0"/>
                </a:gradFill>
              </a:endParaRPr>
            </a:p>
          </p:txBody>
        </p:sp>
        <p:sp>
          <p:nvSpPr>
            <p:cNvPr id="179" name="Flowchart: Process 178"/>
            <p:cNvSpPr/>
            <p:nvPr/>
          </p:nvSpPr>
          <p:spPr bwMode="auto">
            <a:xfrm>
              <a:off x="3174931" y="3607560"/>
              <a:ext cx="375812" cy="375391"/>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lIns="91436" tIns="45718" rIns="91436" bIns="45718"/>
            <a:lstStyle/>
            <a:p>
              <a:pPr algn="ctr" defTabSz="914099">
                <a:defRPr/>
              </a:pPr>
              <a:endParaRPr lang="en-US" sz="2200" dirty="0">
                <a:gradFill>
                  <a:gsLst>
                    <a:gs pos="0">
                      <a:srgbClr val="FFFFFF"/>
                    </a:gs>
                    <a:gs pos="100000">
                      <a:srgbClr val="FFFFFF"/>
                    </a:gs>
                  </a:gsLst>
                  <a:lin ang="5400000" scaled="0"/>
                </a:gradFill>
              </a:endParaRPr>
            </a:p>
          </p:txBody>
        </p:sp>
        <p:sp>
          <p:nvSpPr>
            <p:cNvPr id="180" name="Flowchart: Process 179"/>
            <p:cNvSpPr/>
            <p:nvPr/>
          </p:nvSpPr>
          <p:spPr bwMode="auto">
            <a:xfrm>
              <a:off x="3660071" y="3607560"/>
              <a:ext cx="375817" cy="375391"/>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lIns="91436" tIns="45718" rIns="91436" bIns="45718"/>
            <a:lstStyle/>
            <a:p>
              <a:pPr algn="ctr" defTabSz="914099">
                <a:defRPr/>
              </a:pPr>
              <a:endParaRPr lang="en-US" sz="2200" dirty="0">
                <a:gradFill>
                  <a:gsLst>
                    <a:gs pos="0">
                      <a:srgbClr val="FFFFFF"/>
                    </a:gs>
                    <a:gs pos="100000">
                      <a:srgbClr val="FFFFFF"/>
                    </a:gs>
                  </a:gsLst>
                  <a:lin ang="5400000" scaled="0"/>
                </a:gradFill>
              </a:endParaRPr>
            </a:p>
          </p:txBody>
        </p:sp>
        <p:sp>
          <p:nvSpPr>
            <p:cNvPr id="181" name="Flowchart: Process 180"/>
            <p:cNvSpPr/>
            <p:nvPr/>
          </p:nvSpPr>
          <p:spPr bwMode="auto">
            <a:xfrm>
              <a:off x="2136316" y="4083057"/>
              <a:ext cx="382648" cy="375397"/>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lIns="91436" tIns="45718" rIns="91436" bIns="45718"/>
            <a:lstStyle/>
            <a:p>
              <a:pPr algn="ctr" defTabSz="914099">
                <a:defRPr/>
              </a:pPr>
              <a:endParaRPr lang="en-US" sz="2200" dirty="0">
                <a:gradFill>
                  <a:gsLst>
                    <a:gs pos="0">
                      <a:srgbClr val="FFFFFF"/>
                    </a:gs>
                    <a:gs pos="100000">
                      <a:srgbClr val="FFFFFF"/>
                    </a:gs>
                  </a:gsLst>
                  <a:lin ang="5400000" scaled="0"/>
                </a:gradFill>
              </a:endParaRPr>
            </a:p>
          </p:txBody>
        </p:sp>
        <p:sp>
          <p:nvSpPr>
            <p:cNvPr id="182" name="Flowchart: Process 181"/>
            <p:cNvSpPr/>
            <p:nvPr/>
          </p:nvSpPr>
          <p:spPr bwMode="auto">
            <a:xfrm>
              <a:off x="2648788" y="4083057"/>
              <a:ext cx="382648" cy="375397"/>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lIns="91436" tIns="45718" rIns="91436" bIns="45718"/>
            <a:lstStyle/>
            <a:p>
              <a:pPr algn="ctr" defTabSz="914099">
                <a:defRPr/>
              </a:pPr>
              <a:endParaRPr lang="en-US" sz="2200" dirty="0">
                <a:gradFill>
                  <a:gsLst>
                    <a:gs pos="0">
                      <a:srgbClr val="FFFFFF"/>
                    </a:gs>
                    <a:gs pos="100000">
                      <a:srgbClr val="FFFFFF"/>
                    </a:gs>
                  </a:gsLst>
                  <a:lin ang="5400000" scaled="0"/>
                </a:gradFill>
              </a:endParaRPr>
            </a:p>
          </p:txBody>
        </p:sp>
        <p:sp>
          <p:nvSpPr>
            <p:cNvPr id="183" name="Flowchart: Process 182"/>
            <p:cNvSpPr/>
            <p:nvPr/>
          </p:nvSpPr>
          <p:spPr bwMode="auto">
            <a:xfrm>
              <a:off x="3174931" y="4083057"/>
              <a:ext cx="382648" cy="375397"/>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lIns="91436" tIns="45718" rIns="91436" bIns="45718"/>
            <a:lstStyle/>
            <a:p>
              <a:pPr algn="ctr" defTabSz="914099">
                <a:defRPr/>
              </a:pPr>
              <a:endParaRPr lang="en-US" sz="2200" dirty="0">
                <a:gradFill>
                  <a:gsLst>
                    <a:gs pos="0">
                      <a:srgbClr val="FFFFFF"/>
                    </a:gs>
                    <a:gs pos="100000">
                      <a:srgbClr val="FFFFFF"/>
                    </a:gs>
                  </a:gsLst>
                  <a:lin ang="5400000" scaled="0"/>
                </a:gradFill>
              </a:endParaRPr>
            </a:p>
          </p:txBody>
        </p:sp>
        <p:sp>
          <p:nvSpPr>
            <p:cNvPr id="184" name="Flowchart: Process 183"/>
            <p:cNvSpPr/>
            <p:nvPr/>
          </p:nvSpPr>
          <p:spPr bwMode="auto">
            <a:xfrm>
              <a:off x="3660071" y="4083057"/>
              <a:ext cx="382648" cy="375397"/>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lIns="91436" tIns="45718" rIns="91436" bIns="45718"/>
            <a:lstStyle/>
            <a:p>
              <a:pPr algn="ctr" defTabSz="914099">
                <a:defRPr/>
              </a:pPr>
              <a:endParaRPr lang="en-US" sz="2200" dirty="0">
                <a:gradFill>
                  <a:gsLst>
                    <a:gs pos="0">
                      <a:srgbClr val="FFFFFF"/>
                    </a:gs>
                    <a:gs pos="100000">
                      <a:srgbClr val="FFFFFF"/>
                    </a:gs>
                  </a:gsLst>
                  <a:lin ang="5400000" scaled="0"/>
                </a:gradFill>
              </a:endParaRPr>
            </a:p>
          </p:txBody>
        </p:sp>
        <p:sp>
          <p:nvSpPr>
            <p:cNvPr id="185" name="Flowchart: Process 184"/>
            <p:cNvSpPr/>
            <p:nvPr/>
          </p:nvSpPr>
          <p:spPr bwMode="auto">
            <a:xfrm>
              <a:off x="2136316" y="4558559"/>
              <a:ext cx="382648" cy="375391"/>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lIns="91436" tIns="45718" rIns="91436" bIns="45718"/>
            <a:lstStyle/>
            <a:p>
              <a:pPr algn="ctr" defTabSz="914099">
                <a:defRPr/>
              </a:pPr>
              <a:endParaRPr lang="en-US" sz="2200" dirty="0">
                <a:gradFill>
                  <a:gsLst>
                    <a:gs pos="0">
                      <a:srgbClr val="FFFFFF"/>
                    </a:gs>
                    <a:gs pos="100000">
                      <a:srgbClr val="FFFFFF"/>
                    </a:gs>
                  </a:gsLst>
                  <a:lin ang="5400000" scaled="0"/>
                </a:gradFill>
              </a:endParaRPr>
            </a:p>
          </p:txBody>
        </p:sp>
        <p:sp>
          <p:nvSpPr>
            <p:cNvPr id="186" name="Flowchart: Process 185"/>
            <p:cNvSpPr/>
            <p:nvPr/>
          </p:nvSpPr>
          <p:spPr bwMode="auto">
            <a:xfrm>
              <a:off x="2648788" y="4558559"/>
              <a:ext cx="382648" cy="375391"/>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lIns="91436" tIns="45718" rIns="91436" bIns="45718"/>
            <a:lstStyle/>
            <a:p>
              <a:pPr algn="ctr" defTabSz="914099">
                <a:defRPr/>
              </a:pPr>
              <a:endParaRPr lang="en-US" sz="2200" dirty="0">
                <a:gradFill>
                  <a:gsLst>
                    <a:gs pos="0">
                      <a:srgbClr val="FFFFFF"/>
                    </a:gs>
                    <a:gs pos="100000">
                      <a:srgbClr val="FFFFFF"/>
                    </a:gs>
                  </a:gsLst>
                  <a:lin ang="5400000" scaled="0"/>
                </a:gradFill>
              </a:endParaRPr>
            </a:p>
          </p:txBody>
        </p:sp>
        <p:sp>
          <p:nvSpPr>
            <p:cNvPr id="187" name="Flowchart: Process 186"/>
            <p:cNvSpPr/>
            <p:nvPr/>
          </p:nvSpPr>
          <p:spPr bwMode="auto">
            <a:xfrm>
              <a:off x="3174931" y="4558559"/>
              <a:ext cx="382648" cy="375391"/>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lIns="91436" tIns="45718" rIns="91436" bIns="45718"/>
            <a:lstStyle/>
            <a:p>
              <a:pPr algn="ctr" defTabSz="914099">
                <a:defRPr/>
              </a:pPr>
              <a:endParaRPr lang="en-US" sz="2200" dirty="0">
                <a:gradFill>
                  <a:gsLst>
                    <a:gs pos="0">
                      <a:srgbClr val="FFFFFF"/>
                    </a:gs>
                    <a:gs pos="100000">
                      <a:srgbClr val="FFFFFF"/>
                    </a:gs>
                  </a:gsLst>
                  <a:lin ang="5400000" scaled="0"/>
                </a:gradFill>
              </a:endParaRPr>
            </a:p>
          </p:txBody>
        </p:sp>
        <p:sp>
          <p:nvSpPr>
            <p:cNvPr id="188" name="Flowchart: Process 187"/>
            <p:cNvSpPr/>
            <p:nvPr/>
          </p:nvSpPr>
          <p:spPr bwMode="auto">
            <a:xfrm>
              <a:off x="3660071" y="4558559"/>
              <a:ext cx="382648" cy="375391"/>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lIns="91436" tIns="45718" rIns="91436" bIns="45718"/>
            <a:lstStyle/>
            <a:p>
              <a:pPr algn="ctr" defTabSz="914099">
                <a:defRPr/>
              </a:pPr>
              <a:endParaRPr lang="en-US" sz="2200" dirty="0">
                <a:gradFill>
                  <a:gsLst>
                    <a:gs pos="0">
                      <a:srgbClr val="FFFFFF"/>
                    </a:gs>
                    <a:gs pos="100000">
                      <a:srgbClr val="FFFFFF"/>
                    </a:gs>
                  </a:gsLst>
                  <a:lin ang="5400000" scaled="0"/>
                </a:gradFill>
              </a:endParaRPr>
            </a:p>
          </p:txBody>
        </p:sp>
        <p:sp>
          <p:nvSpPr>
            <p:cNvPr id="189" name="Flowchart: Process 188"/>
            <p:cNvSpPr/>
            <p:nvPr/>
          </p:nvSpPr>
          <p:spPr bwMode="auto">
            <a:xfrm>
              <a:off x="2129481" y="1246746"/>
              <a:ext cx="382648" cy="375397"/>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lIns="91436" tIns="45718" rIns="91436" bIns="45718"/>
            <a:lstStyle/>
            <a:p>
              <a:pPr algn="ctr" defTabSz="914099">
                <a:defRPr/>
              </a:pPr>
              <a:endParaRPr lang="en-US" sz="2200" dirty="0">
                <a:gradFill>
                  <a:gsLst>
                    <a:gs pos="0">
                      <a:srgbClr val="FFFFFF"/>
                    </a:gs>
                    <a:gs pos="100000">
                      <a:srgbClr val="FFFFFF"/>
                    </a:gs>
                  </a:gsLst>
                  <a:lin ang="5400000" scaled="0"/>
                </a:gradFill>
              </a:endParaRPr>
            </a:p>
          </p:txBody>
        </p:sp>
        <p:sp>
          <p:nvSpPr>
            <p:cNvPr id="190" name="Flowchart: Process 189"/>
            <p:cNvSpPr/>
            <p:nvPr/>
          </p:nvSpPr>
          <p:spPr bwMode="auto">
            <a:xfrm>
              <a:off x="2641958" y="1246746"/>
              <a:ext cx="375812" cy="375397"/>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lIns="91436" tIns="45718" rIns="91436" bIns="45718"/>
            <a:lstStyle/>
            <a:p>
              <a:pPr algn="ctr" defTabSz="914099">
                <a:defRPr/>
              </a:pPr>
              <a:endParaRPr lang="en-US" sz="2200" dirty="0">
                <a:gradFill>
                  <a:gsLst>
                    <a:gs pos="0">
                      <a:srgbClr val="FFFFFF"/>
                    </a:gs>
                    <a:gs pos="100000">
                      <a:srgbClr val="FFFFFF"/>
                    </a:gs>
                  </a:gsLst>
                  <a:lin ang="5400000" scaled="0"/>
                </a:gradFill>
              </a:endParaRPr>
            </a:p>
          </p:txBody>
        </p:sp>
        <p:sp>
          <p:nvSpPr>
            <p:cNvPr id="191" name="Flowchart: Process 190"/>
            <p:cNvSpPr/>
            <p:nvPr/>
          </p:nvSpPr>
          <p:spPr bwMode="auto">
            <a:xfrm>
              <a:off x="3168096" y="1246746"/>
              <a:ext cx="382648" cy="375397"/>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lIns="91436" tIns="45718" rIns="91436" bIns="45718"/>
            <a:lstStyle/>
            <a:p>
              <a:pPr algn="ctr" defTabSz="914099">
                <a:defRPr/>
              </a:pPr>
              <a:endParaRPr lang="en-US" sz="2200" dirty="0">
                <a:gradFill>
                  <a:gsLst>
                    <a:gs pos="0">
                      <a:srgbClr val="FFFFFF"/>
                    </a:gs>
                    <a:gs pos="100000">
                      <a:srgbClr val="FFFFFF"/>
                    </a:gs>
                  </a:gsLst>
                  <a:lin ang="5400000" scaled="0"/>
                </a:gradFill>
              </a:endParaRPr>
            </a:p>
          </p:txBody>
        </p:sp>
        <p:sp>
          <p:nvSpPr>
            <p:cNvPr id="192" name="Flowchart: Process 191"/>
            <p:cNvSpPr/>
            <p:nvPr/>
          </p:nvSpPr>
          <p:spPr bwMode="auto">
            <a:xfrm>
              <a:off x="3653241" y="1246746"/>
              <a:ext cx="382648" cy="375397"/>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lIns="91436" tIns="45718" rIns="91436" bIns="45718"/>
            <a:lstStyle/>
            <a:p>
              <a:pPr algn="ctr" defTabSz="914099">
                <a:defRPr/>
              </a:pPr>
              <a:endParaRPr lang="en-US" sz="2200" dirty="0">
                <a:gradFill>
                  <a:gsLst>
                    <a:gs pos="0">
                      <a:srgbClr val="FFFFFF"/>
                    </a:gs>
                    <a:gs pos="100000">
                      <a:srgbClr val="FFFFFF"/>
                    </a:gs>
                  </a:gsLst>
                  <a:lin ang="5400000" scaled="0"/>
                </a:gradFill>
              </a:endParaRPr>
            </a:p>
          </p:txBody>
        </p:sp>
        <p:sp>
          <p:nvSpPr>
            <p:cNvPr id="193" name="Flowchart: Process 192"/>
            <p:cNvSpPr/>
            <p:nvPr/>
          </p:nvSpPr>
          <p:spPr bwMode="auto">
            <a:xfrm>
              <a:off x="2129481" y="1722248"/>
              <a:ext cx="382648" cy="375391"/>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lIns="91436" tIns="45718" rIns="91436" bIns="45718"/>
            <a:lstStyle/>
            <a:p>
              <a:pPr algn="ctr" defTabSz="914099">
                <a:defRPr/>
              </a:pPr>
              <a:endParaRPr lang="en-US" sz="2200" dirty="0">
                <a:gradFill>
                  <a:gsLst>
                    <a:gs pos="0">
                      <a:srgbClr val="FFFFFF"/>
                    </a:gs>
                    <a:gs pos="100000">
                      <a:srgbClr val="FFFFFF"/>
                    </a:gs>
                  </a:gsLst>
                  <a:lin ang="5400000" scaled="0"/>
                </a:gradFill>
              </a:endParaRPr>
            </a:p>
          </p:txBody>
        </p:sp>
        <p:sp>
          <p:nvSpPr>
            <p:cNvPr id="194" name="Flowchart: Process 193"/>
            <p:cNvSpPr/>
            <p:nvPr/>
          </p:nvSpPr>
          <p:spPr bwMode="auto">
            <a:xfrm>
              <a:off x="2641958" y="1722248"/>
              <a:ext cx="375812" cy="375391"/>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lIns="91436" tIns="45718" rIns="91436" bIns="45718"/>
            <a:lstStyle/>
            <a:p>
              <a:pPr algn="ctr" defTabSz="914099">
                <a:defRPr/>
              </a:pPr>
              <a:endParaRPr lang="en-US" sz="2200" dirty="0">
                <a:gradFill>
                  <a:gsLst>
                    <a:gs pos="0">
                      <a:srgbClr val="FFFFFF"/>
                    </a:gs>
                    <a:gs pos="100000">
                      <a:srgbClr val="FFFFFF"/>
                    </a:gs>
                  </a:gsLst>
                  <a:lin ang="5400000" scaled="0"/>
                </a:gradFill>
              </a:endParaRPr>
            </a:p>
          </p:txBody>
        </p:sp>
        <p:sp>
          <p:nvSpPr>
            <p:cNvPr id="195" name="Flowchart: Process 194"/>
            <p:cNvSpPr/>
            <p:nvPr/>
          </p:nvSpPr>
          <p:spPr bwMode="auto">
            <a:xfrm>
              <a:off x="3168096" y="1722248"/>
              <a:ext cx="382648" cy="375391"/>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lIns="91436" tIns="45718" rIns="91436" bIns="45718"/>
            <a:lstStyle/>
            <a:p>
              <a:pPr algn="ctr" defTabSz="914099">
                <a:defRPr/>
              </a:pPr>
              <a:endParaRPr lang="en-US" sz="2200" dirty="0">
                <a:gradFill>
                  <a:gsLst>
                    <a:gs pos="0">
                      <a:srgbClr val="FFFFFF"/>
                    </a:gs>
                    <a:gs pos="100000">
                      <a:srgbClr val="FFFFFF"/>
                    </a:gs>
                  </a:gsLst>
                  <a:lin ang="5400000" scaled="0"/>
                </a:gradFill>
              </a:endParaRPr>
            </a:p>
          </p:txBody>
        </p:sp>
        <p:sp>
          <p:nvSpPr>
            <p:cNvPr id="196" name="Flowchart: Process 195"/>
            <p:cNvSpPr/>
            <p:nvPr/>
          </p:nvSpPr>
          <p:spPr bwMode="auto">
            <a:xfrm>
              <a:off x="3653241" y="1722248"/>
              <a:ext cx="382648" cy="375391"/>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lIns="91436" tIns="45718" rIns="91436" bIns="45718"/>
            <a:lstStyle/>
            <a:p>
              <a:pPr algn="ctr" defTabSz="914099">
                <a:defRPr/>
              </a:pPr>
              <a:endParaRPr lang="en-US" sz="2200" dirty="0">
                <a:gradFill>
                  <a:gsLst>
                    <a:gs pos="0">
                      <a:srgbClr val="FFFFFF"/>
                    </a:gs>
                    <a:gs pos="100000">
                      <a:srgbClr val="FFFFFF"/>
                    </a:gs>
                  </a:gsLst>
                  <a:lin ang="5400000" scaled="0"/>
                </a:gradFill>
              </a:endParaRPr>
            </a:p>
          </p:txBody>
        </p:sp>
        <p:sp>
          <p:nvSpPr>
            <p:cNvPr id="197" name="Flowchart: Process 196"/>
            <p:cNvSpPr/>
            <p:nvPr/>
          </p:nvSpPr>
          <p:spPr bwMode="auto">
            <a:xfrm>
              <a:off x="2136316" y="2197744"/>
              <a:ext cx="375812" cy="375397"/>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lIns="91436" tIns="45718" rIns="91436" bIns="45718"/>
            <a:lstStyle/>
            <a:p>
              <a:pPr algn="ctr" defTabSz="914099">
                <a:defRPr/>
              </a:pPr>
              <a:endParaRPr lang="en-US" sz="2200" dirty="0">
                <a:gradFill>
                  <a:gsLst>
                    <a:gs pos="0">
                      <a:srgbClr val="FFFFFF"/>
                    </a:gs>
                    <a:gs pos="100000">
                      <a:srgbClr val="FFFFFF"/>
                    </a:gs>
                  </a:gsLst>
                  <a:lin ang="5400000" scaled="0"/>
                </a:gradFill>
              </a:endParaRPr>
            </a:p>
          </p:txBody>
        </p:sp>
        <p:sp>
          <p:nvSpPr>
            <p:cNvPr id="198" name="Flowchart: Process 197"/>
            <p:cNvSpPr/>
            <p:nvPr/>
          </p:nvSpPr>
          <p:spPr bwMode="auto">
            <a:xfrm>
              <a:off x="2641958" y="2197744"/>
              <a:ext cx="382648" cy="375397"/>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lIns="91436" tIns="45718" rIns="91436" bIns="45718"/>
            <a:lstStyle/>
            <a:p>
              <a:pPr algn="ctr" defTabSz="914099">
                <a:defRPr/>
              </a:pPr>
              <a:endParaRPr lang="en-US" sz="2200" dirty="0">
                <a:gradFill>
                  <a:gsLst>
                    <a:gs pos="0">
                      <a:srgbClr val="FFFFFF"/>
                    </a:gs>
                    <a:gs pos="100000">
                      <a:srgbClr val="FFFFFF"/>
                    </a:gs>
                  </a:gsLst>
                  <a:lin ang="5400000" scaled="0"/>
                </a:gradFill>
              </a:endParaRPr>
            </a:p>
          </p:txBody>
        </p:sp>
        <p:sp>
          <p:nvSpPr>
            <p:cNvPr id="199" name="Flowchart: Process 198"/>
            <p:cNvSpPr/>
            <p:nvPr/>
          </p:nvSpPr>
          <p:spPr bwMode="auto">
            <a:xfrm>
              <a:off x="3174931" y="2197744"/>
              <a:ext cx="375812" cy="375397"/>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lIns="91436" tIns="45718" rIns="91436" bIns="45718"/>
            <a:lstStyle/>
            <a:p>
              <a:pPr algn="ctr" defTabSz="914099">
                <a:defRPr/>
              </a:pPr>
              <a:endParaRPr lang="en-US" sz="2200" dirty="0">
                <a:gradFill>
                  <a:gsLst>
                    <a:gs pos="0">
                      <a:srgbClr val="FFFFFF"/>
                    </a:gs>
                    <a:gs pos="100000">
                      <a:srgbClr val="FFFFFF"/>
                    </a:gs>
                  </a:gsLst>
                  <a:lin ang="5400000" scaled="0"/>
                </a:gradFill>
              </a:endParaRPr>
            </a:p>
          </p:txBody>
        </p:sp>
        <p:sp>
          <p:nvSpPr>
            <p:cNvPr id="200" name="Flowchart: Process 199"/>
            <p:cNvSpPr/>
            <p:nvPr/>
          </p:nvSpPr>
          <p:spPr bwMode="auto">
            <a:xfrm>
              <a:off x="3660071" y="2197744"/>
              <a:ext cx="375817" cy="375397"/>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lIns="91436" tIns="45718" rIns="91436" bIns="45718"/>
            <a:lstStyle/>
            <a:p>
              <a:pPr algn="ctr" defTabSz="914099">
                <a:defRPr/>
              </a:pPr>
              <a:endParaRPr lang="en-US" sz="2200" dirty="0">
                <a:gradFill>
                  <a:gsLst>
                    <a:gs pos="0">
                      <a:srgbClr val="FFFFFF"/>
                    </a:gs>
                    <a:gs pos="100000">
                      <a:srgbClr val="FFFFFF"/>
                    </a:gs>
                  </a:gsLst>
                  <a:lin ang="5400000" scaled="0"/>
                </a:gradFill>
              </a:endParaRPr>
            </a:p>
          </p:txBody>
        </p:sp>
        <p:sp>
          <p:nvSpPr>
            <p:cNvPr id="201" name="Flowchart: Process 200"/>
            <p:cNvSpPr/>
            <p:nvPr/>
          </p:nvSpPr>
          <p:spPr bwMode="auto">
            <a:xfrm>
              <a:off x="2136316" y="2673246"/>
              <a:ext cx="375812" cy="375391"/>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lIns="91436" tIns="45718" rIns="91436" bIns="45718"/>
            <a:lstStyle/>
            <a:p>
              <a:pPr algn="ctr" defTabSz="914099">
                <a:defRPr/>
              </a:pPr>
              <a:endParaRPr lang="en-US" sz="2200" dirty="0">
                <a:gradFill>
                  <a:gsLst>
                    <a:gs pos="0">
                      <a:srgbClr val="FFFFFF"/>
                    </a:gs>
                    <a:gs pos="100000">
                      <a:srgbClr val="FFFFFF"/>
                    </a:gs>
                  </a:gsLst>
                  <a:lin ang="5400000" scaled="0"/>
                </a:gradFill>
              </a:endParaRPr>
            </a:p>
          </p:txBody>
        </p:sp>
        <p:sp>
          <p:nvSpPr>
            <p:cNvPr id="202" name="Flowchart: Process 201"/>
            <p:cNvSpPr/>
            <p:nvPr/>
          </p:nvSpPr>
          <p:spPr bwMode="auto">
            <a:xfrm>
              <a:off x="2641958" y="2673246"/>
              <a:ext cx="382648" cy="375391"/>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lIns="91436" tIns="45718" rIns="91436" bIns="45718"/>
            <a:lstStyle/>
            <a:p>
              <a:pPr algn="ctr" defTabSz="914099">
                <a:defRPr/>
              </a:pPr>
              <a:endParaRPr lang="en-US" sz="2200" dirty="0">
                <a:gradFill>
                  <a:gsLst>
                    <a:gs pos="0">
                      <a:srgbClr val="FFFFFF"/>
                    </a:gs>
                    <a:gs pos="100000">
                      <a:srgbClr val="FFFFFF"/>
                    </a:gs>
                  </a:gsLst>
                  <a:lin ang="5400000" scaled="0"/>
                </a:gradFill>
              </a:endParaRPr>
            </a:p>
          </p:txBody>
        </p:sp>
        <p:sp>
          <p:nvSpPr>
            <p:cNvPr id="203" name="Flowchart: Process 202"/>
            <p:cNvSpPr/>
            <p:nvPr/>
          </p:nvSpPr>
          <p:spPr bwMode="auto">
            <a:xfrm>
              <a:off x="3174931" y="2673246"/>
              <a:ext cx="375812" cy="375391"/>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lIns="91436" tIns="45718" rIns="91436" bIns="45718"/>
            <a:lstStyle/>
            <a:p>
              <a:pPr algn="ctr" defTabSz="914099">
                <a:defRPr/>
              </a:pPr>
              <a:endParaRPr lang="en-US" sz="2200" dirty="0">
                <a:gradFill>
                  <a:gsLst>
                    <a:gs pos="0">
                      <a:srgbClr val="FFFFFF"/>
                    </a:gs>
                    <a:gs pos="100000">
                      <a:srgbClr val="FFFFFF"/>
                    </a:gs>
                  </a:gsLst>
                  <a:lin ang="5400000" scaled="0"/>
                </a:gradFill>
              </a:endParaRPr>
            </a:p>
          </p:txBody>
        </p:sp>
        <p:sp>
          <p:nvSpPr>
            <p:cNvPr id="204" name="Flowchart: Process 203"/>
            <p:cNvSpPr/>
            <p:nvPr/>
          </p:nvSpPr>
          <p:spPr bwMode="auto">
            <a:xfrm>
              <a:off x="3660071" y="2673246"/>
              <a:ext cx="375817" cy="375391"/>
            </a:xfrm>
            <a:prstGeom prst="flowChartProcess">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lIns="91436" tIns="45718" rIns="91436" bIns="45718"/>
            <a:lstStyle/>
            <a:p>
              <a:pPr algn="ctr" defTabSz="914099">
                <a:defRPr/>
              </a:pPr>
              <a:endParaRPr lang="en-US" sz="2200" dirty="0">
                <a:gradFill>
                  <a:gsLst>
                    <a:gs pos="0">
                      <a:srgbClr val="FFFFFF"/>
                    </a:gs>
                    <a:gs pos="100000">
                      <a:srgbClr val="FFFFFF"/>
                    </a:gs>
                  </a:gsLst>
                  <a:lin ang="5400000" scaled="0"/>
                </a:gradFill>
              </a:endParaRPr>
            </a:p>
          </p:txBody>
        </p:sp>
      </p:grpSp>
      <p:sp>
        <p:nvSpPr>
          <p:cNvPr id="2" name="Rectangle 1"/>
          <p:cNvSpPr/>
          <p:nvPr/>
        </p:nvSpPr>
        <p:spPr bwMode="auto">
          <a:xfrm>
            <a:off x="6457450" y="4367064"/>
            <a:ext cx="2224286" cy="381000"/>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anchor="ctr"/>
          <a:lstStyle/>
          <a:p>
            <a:pPr algn="ctr" defTabSz="914099">
              <a:defRPr/>
            </a:pPr>
            <a:r>
              <a:rPr lang="en-US" sz="2200" dirty="0">
                <a:gradFill>
                  <a:gsLst>
                    <a:gs pos="0">
                      <a:srgbClr val="FFFFFF"/>
                    </a:gs>
                    <a:gs pos="100000">
                      <a:srgbClr val="FFFFFF"/>
                    </a:gs>
                  </a:gsLst>
                  <a:lin ang="5400000" scaled="0"/>
                </a:gradFill>
              </a:rPr>
              <a:t>FC</a:t>
            </a:r>
          </a:p>
        </p:txBody>
      </p:sp>
      <p:sp>
        <p:nvSpPr>
          <p:cNvPr id="108" name="Flowchart: Document 107"/>
          <p:cNvSpPr/>
          <p:nvPr/>
        </p:nvSpPr>
        <p:spPr bwMode="auto">
          <a:xfrm>
            <a:off x="7312025" y="735013"/>
            <a:ext cx="304800" cy="292100"/>
          </a:xfrm>
          <a:prstGeom prst="flowChartDocumen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91436" tIns="45718" rIns="91436" bIns="45718" anchor="ctr"/>
          <a:lstStyle/>
          <a:p>
            <a:pPr algn="ctr" defTabSz="914099">
              <a:defRPr/>
            </a:pPr>
            <a:endParaRPr lang="en-US" sz="2200" dirty="0">
              <a:gradFill>
                <a:gsLst>
                  <a:gs pos="0">
                    <a:srgbClr val="FFFFFF"/>
                  </a:gs>
                  <a:gs pos="100000">
                    <a:srgbClr val="FFFFFF"/>
                  </a:gs>
                </a:gsLst>
                <a:lin ang="5400000" scaled="0"/>
              </a:gradFill>
            </a:endParaRPr>
          </a:p>
        </p:txBody>
      </p:sp>
      <p:sp>
        <p:nvSpPr>
          <p:cNvPr id="25" name="Flowchart: Document 24"/>
          <p:cNvSpPr/>
          <p:nvPr/>
        </p:nvSpPr>
        <p:spPr bwMode="auto">
          <a:xfrm>
            <a:off x="6972300" y="404664"/>
            <a:ext cx="990600" cy="952500"/>
          </a:xfrm>
          <a:prstGeom prst="flowChartDocumen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91436" tIns="45718" rIns="91436" bIns="45718" anchor="ctr"/>
          <a:lstStyle/>
          <a:p>
            <a:pPr algn="ctr" defTabSz="914099">
              <a:defRPr/>
            </a:pPr>
            <a:r>
              <a:rPr lang="en-US" dirty="0">
                <a:gradFill>
                  <a:gsLst>
                    <a:gs pos="0">
                      <a:srgbClr val="FFFFFF"/>
                    </a:gs>
                    <a:gs pos="100000">
                      <a:srgbClr val="FFFFFF"/>
                    </a:gs>
                  </a:gsLst>
                  <a:lin ang="5400000" scaled="0"/>
                </a:gradFill>
              </a:rPr>
              <a:t>Service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2" nodeType="clickEffect">
                                  <p:stCondLst>
                                    <p:cond delay="0"/>
                                  </p:stCondLst>
                                  <p:childTnLst>
                                    <p:animMotion origin="layout" path="M 3.33333E-6 -4.40666E-6 L -0.06667 0.322 " pathEditMode="relative" rAng="0" ptsTypes="AA">
                                      <p:cBhvr>
                                        <p:cTn id="10" dur="2000" fill="hold"/>
                                        <p:tgtEl>
                                          <p:spTgt spid="108"/>
                                        </p:tgtEl>
                                        <p:attrNameLst>
                                          <p:attrName>ppt_x</p:attrName>
                                          <p:attrName>ppt_y</p:attrName>
                                        </p:attrNameLst>
                                      </p:cBhvr>
                                      <p:rCtr x="-33" y="161"/>
                                    </p:animMotion>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6">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6">
                                            <p:txEl>
                                              <p:pRg st="3" end="3"/>
                                            </p:txEl>
                                          </p:spTgt>
                                        </p:tgtEl>
                                        <p:attrNameLst>
                                          <p:attrName>style.visibility</p:attrName>
                                        </p:attrNameLst>
                                      </p:cBhvr>
                                      <p:to>
                                        <p:strVal val="visible"/>
                                      </p:to>
                                    </p:set>
                                  </p:childTnLst>
                                </p:cTn>
                              </p:par>
                              <p:par>
                                <p:cTn id="23" presetID="22" presetClass="entr" presetSubtype="1" fill="hold" nodeType="with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par>
                                <p:cTn id="26" presetID="42" presetClass="path" presetSubtype="0" accel="50000" decel="50000" fill="hold" grpId="1" nodeType="withEffect">
                                  <p:stCondLst>
                                    <p:cond delay="0"/>
                                  </p:stCondLst>
                                  <p:childTnLst>
                                    <p:animMotion origin="layout" path="M -0.06667 0.322 L -0.04965 0.54129 " pathEditMode="relative" rAng="0" ptsTypes="AA">
                                      <p:cBhvr>
                                        <p:cTn id="27" dur="2000" fill="hold"/>
                                        <p:tgtEl>
                                          <p:spTgt spid="108"/>
                                        </p:tgtEl>
                                        <p:attrNameLst>
                                          <p:attrName>ppt_x</p:attrName>
                                          <p:attrName>ppt_y</p:attrName>
                                        </p:attrNameLst>
                                      </p:cBhvr>
                                      <p:rCtr x="9" y="110"/>
                                    </p:animMotion>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106">
                                            <p:txEl>
                                              <p:pRg st="4" end="4"/>
                                            </p:txEl>
                                          </p:spTgt>
                                        </p:tgtEl>
                                        <p:attrNameLst>
                                          <p:attrName>style.visibility</p:attrName>
                                        </p:attrNameLst>
                                      </p:cBhvr>
                                      <p:to>
                                        <p:strVal val="visible"/>
                                      </p:to>
                                    </p:set>
                                  </p:childTnLst>
                                </p:cTn>
                              </p:par>
                            </p:childTnLst>
                          </p:cTn>
                        </p:par>
                        <p:par>
                          <p:cTn id="32" fill="hold">
                            <p:stCondLst>
                              <p:cond delay="0"/>
                            </p:stCondLst>
                            <p:childTnLst>
                              <p:par>
                                <p:cTn id="33" presetID="1" presetClass="entr" presetSubtype="0" fill="hold" grpId="0" nodeType="afterEffect">
                                  <p:stCondLst>
                                    <p:cond delay="0"/>
                                  </p:stCondLst>
                                  <p:childTnLst>
                                    <p:set>
                                      <p:cBhvr>
                                        <p:cTn id="34" dur="1" fill="hold">
                                          <p:stCondLst>
                                            <p:cond delay="0"/>
                                          </p:stCondLst>
                                        </p:cTn>
                                        <p:tgtEl>
                                          <p:spTgt spid="108"/>
                                        </p:tgtEl>
                                        <p:attrNameLst>
                                          <p:attrName>style.visibility</p:attrName>
                                        </p:attrNameLst>
                                      </p:cBhvr>
                                      <p:to>
                                        <p:strVal val="visible"/>
                                      </p:to>
                                    </p:set>
                                  </p:childTnLst>
                                </p:cTn>
                              </p:par>
                            </p:childTnLst>
                          </p:cTn>
                        </p:par>
                        <p:par>
                          <p:cTn id="35" fill="hold">
                            <p:stCondLst>
                              <p:cond delay="0"/>
                            </p:stCondLst>
                            <p:childTnLst>
                              <p:par>
                                <p:cTn id="36" presetID="1" presetClass="emph" presetSubtype="2" fill="hold" nodeType="afterEffect">
                                  <p:stCondLst>
                                    <p:cond delay="0"/>
                                  </p:stCondLst>
                                  <p:childTnLst>
                                    <p:animClr clrSpc="rgb" dir="cw">
                                      <p:cBhvr>
                                        <p:cTn id="37" dur="2000" fill="hold"/>
                                        <p:tgtEl>
                                          <p:spTgt spid="35"/>
                                        </p:tgtEl>
                                        <p:attrNameLst>
                                          <p:attrName>fillcolor</p:attrName>
                                        </p:attrNameLst>
                                      </p:cBhvr>
                                      <p:to>
                                        <a:schemeClr val="accent2"/>
                                      </p:to>
                                    </p:animClr>
                                    <p:set>
                                      <p:cBhvr>
                                        <p:cTn id="38" dur="2000" fill="hold"/>
                                        <p:tgtEl>
                                          <p:spTgt spid="35"/>
                                        </p:tgtEl>
                                        <p:attrNameLst>
                                          <p:attrName>fill.type</p:attrName>
                                        </p:attrNameLst>
                                      </p:cBhvr>
                                      <p:to>
                                        <p:strVal val="solid"/>
                                      </p:to>
                                    </p:set>
                                    <p:set>
                                      <p:cBhvr>
                                        <p:cTn id="39" dur="2000" fill="hold"/>
                                        <p:tgtEl>
                                          <p:spTgt spid="35"/>
                                        </p:tgtEl>
                                        <p:attrNameLst>
                                          <p:attrName>fill.on</p:attrName>
                                        </p:attrNameLst>
                                      </p:cBhvr>
                                      <p:to>
                                        <p:strVal val="true"/>
                                      </p:to>
                                    </p:set>
                                  </p:childTnLst>
                                </p:cTn>
                              </p:par>
                              <p:par>
                                <p:cTn id="40" presetID="1" presetClass="emph" presetSubtype="2" fill="hold" nodeType="withEffect">
                                  <p:stCondLst>
                                    <p:cond delay="0"/>
                                  </p:stCondLst>
                                  <p:childTnLst>
                                    <p:animClr clrSpc="rgb" dir="cw">
                                      <p:cBhvr>
                                        <p:cTn id="41" dur="2000" fill="hold"/>
                                        <p:tgtEl>
                                          <p:spTgt spid="66"/>
                                        </p:tgtEl>
                                        <p:attrNameLst>
                                          <p:attrName>fillcolor</p:attrName>
                                        </p:attrNameLst>
                                      </p:cBhvr>
                                      <p:to>
                                        <a:schemeClr val="accent2"/>
                                      </p:to>
                                    </p:animClr>
                                    <p:set>
                                      <p:cBhvr>
                                        <p:cTn id="42" dur="2000" fill="hold"/>
                                        <p:tgtEl>
                                          <p:spTgt spid="66"/>
                                        </p:tgtEl>
                                        <p:attrNameLst>
                                          <p:attrName>fill.type</p:attrName>
                                        </p:attrNameLst>
                                      </p:cBhvr>
                                      <p:to>
                                        <p:strVal val="solid"/>
                                      </p:to>
                                    </p:set>
                                    <p:set>
                                      <p:cBhvr>
                                        <p:cTn id="43" dur="2000" fill="hold"/>
                                        <p:tgtEl>
                                          <p:spTgt spid="6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animBg="1"/>
      <p:bldP spid="108" grpId="1" animBg="1"/>
      <p:bldP spid="108" grpId="2"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p>
            <a:pPr>
              <a:defRPr/>
            </a:pPr>
            <a:r>
              <a:rPr lang="en-US" smtClean="0"/>
              <a:t>The Fabric Controller (FC)</a:t>
            </a:r>
            <a:endParaRPr lang="en-US" dirty="0"/>
          </a:p>
        </p:txBody>
      </p:sp>
      <p:sp>
        <p:nvSpPr>
          <p:cNvPr id="35843" name="Content Placeholder 2"/>
          <p:cNvSpPr>
            <a:spLocks noGrp="1"/>
          </p:cNvSpPr>
          <p:nvPr>
            <p:ph idx="1"/>
          </p:nvPr>
        </p:nvSpPr>
        <p:spPr>
          <a:xfrm>
            <a:off x="388938" y="1125538"/>
            <a:ext cx="8364537" cy="5240337"/>
          </a:xfrm>
        </p:spPr>
        <p:txBody>
          <a:bodyPr/>
          <a:lstStyle/>
          <a:p>
            <a:r>
              <a:rPr lang="en-US" sz="2000" smtClean="0"/>
              <a:t>The “kernel” of the cloud operating system</a:t>
            </a:r>
          </a:p>
          <a:p>
            <a:pPr lvl="1"/>
            <a:r>
              <a:rPr lang="en-US" sz="1800" smtClean="0"/>
              <a:t>Manages datacenter hardware</a:t>
            </a:r>
          </a:p>
          <a:p>
            <a:pPr lvl="1"/>
            <a:r>
              <a:rPr lang="en-US" sz="1800" smtClean="0"/>
              <a:t>Manages Windows Azure services</a:t>
            </a:r>
          </a:p>
          <a:p>
            <a:r>
              <a:rPr lang="en-US" sz="2000" smtClean="0"/>
              <a:t>Four main responsibilities:</a:t>
            </a:r>
          </a:p>
          <a:p>
            <a:pPr lvl="1"/>
            <a:r>
              <a:rPr lang="en-US" sz="1800" smtClean="0"/>
              <a:t>Datacenter resource allocation</a:t>
            </a:r>
          </a:p>
          <a:p>
            <a:pPr lvl="1"/>
            <a:r>
              <a:rPr lang="en-US" sz="1800" smtClean="0"/>
              <a:t>Datacenter resource </a:t>
            </a:r>
            <a:br>
              <a:rPr lang="en-US" sz="1800" smtClean="0"/>
            </a:br>
            <a:r>
              <a:rPr lang="en-US" sz="1800" smtClean="0"/>
              <a:t>provisioning</a:t>
            </a:r>
          </a:p>
          <a:p>
            <a:pPr lvl="1"/>
            <a:r>
              <a:rPr lang="en-US" sz="1800" smtClean="0"/>
              <a:t>Service lifecycle management</a:t>
            </a:r>
          </a:p>
          <a:p>
            <a:pPr lvl="1"/>
            <a:r>
              <a:rPr lang="en-US" sz="1800" smtClean="0"/>
              <a:t>Service health management</a:t>
            </a:r>
          </a:p>
          <a:p>
            <a:r>
              <a:rPr lang="en-US" sz="2000" smtClean="0"/>
              <a:t>Inputs:</a:t>
            </a:r>
          </a:p>
          <a:p>
            <a:pPr lvl="1"/>
            <a:r>
              <a:rPr lang="en-US" sz="1800" smtClean="0"/>
              <a:t>Description of the hardware and network resources it will control</a:t>
            </a:r>
          </a:p>
          <a:p>
            <a:pPr lvl="1"/>
            <a:r>
              <a:rPr lang="en-US" sz="1800" smtClean="0"/>
              <a:t>Service model and binaries for cloud applications</a:t>
            </a:r>
          </a:p>
        </p:txBody>
      </p:sp>
      <p:grpSp>
        <p:nvGrpSpPr>
          <p:cNvPr id="35844" name="Group 3"/>
          <p:cNvGrpSpPr>
            <a:grpSpLocks/>
          </p:cNvGrpSpPr>
          <p:nvPr/>
        </p:nvGrpSpPr>
        <p:grpSpPr bwMode="auto">
          <a:xfrm>
            <a:off x="4603750" y="2209800"/>
            <a:ext cx="4267200" cy="2627313"/>
            <a:chOff x="914399" y="2600354"/>
            <a:chExt cx="7173506" cy="3687091"/>
          </a:xfrm>
        </p:grpSpPr>
        <p:sp>
          <p:nvSpPr>
            <p:cNvPr id="5" name="Content Placeholder 2"/>
            <p:cNvSpPr txBox="1">
              <a:spLocks/>
            </p:cNvSpPr>
            <p:nvPr/>
          </p:nvSpPr>
          <p:spPr>
            <a:xfrm>
              <a:off x="1879098" y="2613803"/>
              <a:ext cx="2209800" cy="1071105"/>
            </a:xfrm>
            <a:prstGeom prst="rect">
              <a:avLst/>
            </a:prstGeom>
          </p:spPr>
          <p:txBody>
            <a:bodyPr lIns="0" tIns="0" rIns="0" bIns="0">
              <a:spAutoFit/>
            </a:bodyPr>
            <a:lstStyle>
              <a:lvl1pPr marL="460375" indent="-460375" algn="l" defTabSz="914363" rtl="0" eaLnBrk="1" latinLnBrk="0" hangingPunct="1">
                <a:lnSpc>
                  <a:spcPct val="90000"/>
                </a:lnSpc>
                <a:spcBef>
                  <a:spcPct val="20000"/>
                </a:spcBef>
                <a:buSzPct val="90000"/>
                <a:buFontTx/>
                <a:buBlip>
                  <a:blip r:embed="rId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4"/>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4"/>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4"/>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4"/>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defRPr/>
              </a:pPr>
              <a:r>
                <a:rPr lang="en-US" sz="1600" dirty="0" smtClean="0"/>
                <a:t>Server</a:t>
              </a:r>
            </a:p>
            <a:p>
              <a:pPr marL="0" indent="0">
                <a:buFontTx/>
                <a:buNone/>
                <a:defRPr/>
              </a:pPr>
              <a:r>
                <a:rPr lang="en-US" sz="1600" dirty="0" smtClean="0"/>
                <a:t>Kernel</a:t>
              </a:r>
            </a:p>
            <a:p>
              <a:pPr marL="0" indent="0">
                <a:buFontTx/>
                <a:buNone/>
                <a:defRPr/>
              </a:pPr>
              <a:r>
                <a:rPr lang="en-US" sz="1600" dirty="0" smtClean="0"/>
                <a:t>Process</a:t>
              </a:r>
              <a:endParaRPr lang="en-US" sz="1600" dirty="0"/>
            </a:p>
          </p:txBody>
        </p:sp>
        <p:sp>
          <p:nvSpPr>
            <p:cNvPr id="6" name="Content Placeholder 2"/>
            <p:cNvSpPr txBox="1">
              <a:spLocks/>
            </p:cNvSpPr>
            <p:nvPr/>
          </p:nvSpPr>
          <p:spPr>
            <a:xfrm>
              <a:off x="5079500" y="2620027"/>
              <a:ext cx="2503031" cy="1071105"/>
            </a:xfrm>
            <a:prstGeom prst="rect">
              <a:avLst/>
            </a:prstGeom>
          </p:spPr>
          <p:txBody>
            <a:bodyPr lIns="0" tIns="0" rIns="0" bIns="0">
              <a:spAutoFit/>
            </a:bodyPr>
            <a:lstStyle>
              <a:lvl1pPr marL="460375" indent="-460375" algn="l" defTabSz="914363" rtl="0" eaLnBrk="1" latinLnBrk="0" hangingPunct="1">
                <a:lnSpc>
                  <a:spcPct val="90000"/>
                </a:lnSpc>
                <a:spcBef>
                  <a:spcPct val="20000"/>
                </a:spcBef>
                <a:buSzPct val="90000"/>
                <a:buFontTx/>
                <a:buBlip>
                  <a:blip r:embed="rId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4"/>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4"/>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4"/>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4"/>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defRPr/>
              </a:pPr>
              <a:r>
                <a:rPr lang="en-US" sz="1600" dirty="0" smtClean="0"/>
                <a:t>Datacenter</a:t>
              </a:r>
            </a:p>
            <a:p>
              <a:pPr marL="0" indent="0">
                <a:buFontTx/>
                <a:buNone/>
                <a:defRPr/>
              </a:pPr>
              <a:r>
                <a:rPr lang="en-US" sz="1600" dirty="0" smtClean="0"/>
                <a:t>Fabric Controller</a:t>
              </a:r>
            </a:p>
            <a:p>
              <a:pPr marL="0" indent="0">
                <a:buFontTx/>
                <a:buNone/>
                <a:defRPr/>
              </a:pPr>
              <a:r>
                <a:rPr lang="en-US" sz="1600" dirty="0" smtClean="0"/>
                <a:t>Service</a:t>
              </a:r>
              <a:endParaRPr lang="en-US" sz="1600" dirty="0"/>
            </a:p>
          </p:txBody>
        </p:sp>
        <p:sp>
          <p:nvSpPr>
            <p:cNvPr id="7" name="Right Arrow 6"/>
            <p:cNvSpPr/>
            <p:nvPr/>
          </p:nvSpPr>
          <p:spPr bwMode="auto">
            <a:xfrm>
              <a:off x="3403098" y="2600354"/>
              <a:ext cx="1447800" cy="304798"/>
            </a:xfrm>
            <a:prstGeom prst="rightArrow">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91436" tIns="45718" rIns="91436" bIns="45718" anchor="ctr"/>
            <a:lstStyle/>
            <a:p>
              <a:pPr algn="ctr" defTabSz="914099">
                <a:defRPr/>
              </a:pPr>
              <a:endParaRPr lang="en-US" sz="1200" dirty="0">
                <a:gradFill>
                  <a:gsLst>
                    <a:gs pos="0">
                      <a:srgbClr val="FFFFFF"/>
                    </a:gs>
                    <a:gs pos="100000">
                      <a:srgbClr val="FFFFFF"/>
                    </a:gs>
                  </a:gsLst>
                  <a:lin ang="5400000" scaled="0"/>
                </a:gradFill>
              </a:endParaRPr>
            </a:p>
          </p:txBody>
        </p:sp>
        <p:sp>
          <p:nvSpPr>
            <p:cNvPr id="8" name="Right Arrow 7"/>
            <p:cNvSpPr/>
            <p:nvPr/>
          </p:nvSpPr>
          <p:spPr bwMode="auto">
            <a:xfrm>
              <a:off x="3406249" y="3028074"/>
              <a:ext cx="1447800" cy="304798"/>
            </a:xfrm>
            <a:prstGeom prst="rightArrow">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lIns="91436" tIns="45718" rIns="91436" bIns="45718" anchor="ctr"/>
            <a:lstStyle/>
            <a:p>
              <a:pPr algn="ctr" defTabSz="914099">
                <a:defRPr/>
              </a:pPr>
              <a:endParaRPr lang="en-US" sz="1200" dirty="0">
                <a:gradFill>
                  <a:gsLst>
                    <a:gs pos="0">
                      <a:srgbClr val="FFFFFF"/>
                    </a:gs>
                    <a:gs pos="100000">
                      <a:srgbClr val="FFFFFF"/>
                    </a:gs>
                  </a:gsLst>
                  <a:lin ang="5400000" scaled="0"/>
                </a:gradFill>
              </a:endParaRPr>
            </a:p>
          </p:txBody>
        </p:sp>
        <p:sp>
          <p:nvSpPr>
            <p:cNvPr id="9" name="Right Arrow 8"/>
            <p:cNvSpPr/>
            <p:nvPr/>
          </p:nvSpPr>
          <p:spPr bwMode="auto">
            <a:xfrm>
              <a:off x="3406249" y="3471786"/>
              <a:ext cx="1447800" cy="304798"/>
            </a:xfrm>
            <a:prstGeom prst="rightArrow">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lIns="91436" tIns="45718" rIns="91436" bIns="45718" anchor="ctr"/>
            <a:lstStyle/>
            <a:p>
              <a:pPr algn="ctr" defTabSz="914099">
                <a:defRPr/>
              </a:pPr>
              <a:endParaRPr lang="en-US" sz="1200" dirty="0">
                <a:gradFill>
                  <a:gsLst>
                    <a:gs pos="0">
                      <a:srgbClr val="FFFFFF"/>
                    </a:gs>
                    <a:gs pos="100000">
                      <a:srgbClr val="FFFFFF"/>
                    </a:gs>
                  </a:gsLst>
                  <a:lin ang="5400000" scaled="0"/>
                </a:gradFill>
              </a:endParaRPr>
            </a:p>
          </p:txBody>
        </p:sp>
        <p:sp>
          <p:nvSpPr>
            <p:cNvPr id="10" name="Rectangle 9"/>
            <p:cNvSpPr/>
            <p:nvPr/>
          </p:nvSpPr>
          <p:spPr bwMode="auto">
            <a:xfrm>
              <a:off x="914399" y="5029200"/>
              <a:ext cx="3383973" cy="381000"/>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lIns="91436" tIns="45718" rIns="91436" bIns="45718" anchor="ctr"/>
            <a:lstStyle/>
            <a:p>
              <a:pPr algn="ctr" defTabSz="914099">
                <a:defRPr/>
              </a:pPr>
              <a:r>
                <a:rPr lang="en-US" sz="1200" dirty="0">
                  <a:gradFill>
                    <a:gsLst>
                      <a:gs pos="0">
                        <a:srgbClr val="FFFFFF"/>
                      </a:gs>
                      <a:gs pos="100000">
                        <a:srgbClr val="FFFFFF"/>
                      </a:gs>
                    </a:gsLst>
                    <a:lin ang="5400000" scaled="0"/>
                  </a:gradFill>
                </a:rPr>
                <a:t>Windows Kernel</a:t>
              </a:r>
            </a:p>
          </p:txBody>
        </p:sp>
        <p:sp>
          <p:nvSpPr>
            <p:cNvPr id="11" name="Rectangle 10"/>
            <p:cNvSpPr/>
            <p:nvPr/>
          </p:nvSpPr>
          <p:spPr bwMode="auto">
            <a:xfrm>
              <a:off x="914400" y="5525445"/>
              <a:ext cx="3383972" cy="762000"/>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anchor="ctr"/>
            <a:lstStyle/>
            <a:p>
              <a:pPr algn="ctr" defTabSz="914099">
                <a:defRPr/>
              </a:pPr>
              <a:r>
                <a:rPr lang="en-US" sz="1200" dirty="0">
                  <a:gradFill>
                    <a:gsLst>
                      <a:gs pos="0">
                        <a:srgbClr val="FFFFFF"/>
                      </a:gs>
                      <a:gs pos="100000">
                        <a:srgbClr val="FFFFFF"/>
                      </a:gs>
                    </a:gsLst>
                    <a:lin ang="5400000" scaled="0"/>
                  </a:gradFill>
                </a:rPr>
                <a:t>Server</a:t>
              </a:r>
            </a:p>
          </p:txBody>
        </p:sp>
        <p:sp>
          <p:nvSpPr>
            <p:cNvPr id="12" name="Rectangle 11"/>
            <p:cNvSpPr/>
            <p:nvPr/>
          </p:nvSpPr>
          <p:spPr bwMode="auto">
            <a:xfrm>
              <a:off x="1476926" y="4191000"/>
              <a:ext cx="1111827" cy="762000"/>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lIns="91436" tIns="45718" rIns="91436" bIns="45718" anchor="ctr"/>
            <a:lstStyle/>
            <a:p>
              <a:pPr algn="ctr" defTabSz="914099">
                <a:defRPr/>
              </a:pPr>
              <a:r>
                <a:rPr lang="en-US" sz="1200" dirty="0">
                  <a:gradFill>
                    <a:gsLst>
                      <a:gs pos="0">
                        <a:srgbClr val="FFFFFF"/>
                      </a:gs>
                      <a:gs pos="100000">
                        <a:srgbClr val="FFFFFF"/>
                      </a:gs>
                    </a:gsLst>
                    <a:lin ang="5400000" scaled="0"/>
                  </a:gradFill>
                </a:rPr>
                <a:t>Word</a:t>
              </a:r>
            </a:p>
          </p:txBody>
        </p:sp>
        <p:sp>
          <p:nvSpPr>
            <p:cNvPr id="13" name="Rectangle 12"/>
            <p:cNvSpPr/>
            <p:nvPr/>
          </p:nvSpPr>
          <p:spPr bwMode="auto">
            <a:xfrm>
              <a:off x="2681169" y="4191000"/>
              <a:ext cx="1111827" cy="762000"/>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lIns="91436" tIns="45718" rIns="91436" bIns="45718" anchor="ctr"/>
            <a:lstStyle/>
            <a:p>
              <a:pPr algn="ctr" defTabSz="914099">
                <a:defRPr/>
              </a:pPr>
              <a:r>
                <a:rPr lang="en-US" sz="1200" dirty="0">
                  <a:gradFill>
                    <a:gsLst>
                      <a:gs pos="0">
                        <a:srgbClr val="FFFFFF"/>
                      </a:gs>
                      <a:gs pos="100000">
                        <a:srgbClr val="FFFFFF"/>
                      </a:gs>
                    </a:gsLst>
                    <a:lin ang="5400000" scaled="0"/>
                  </a:gradFill>
                </a:rPr>
                <a:t>SQL Server</a:t>
              </a:r>
            </a:p>
          </p:txBody>
        </p:sp>
        <p:sp>
          <p:nvSpPr>
            <p:cNvPr id="14" name="Rectangle 13"/>
            <p:cNvSpPr/>
            <p:nvPr/>
          </p:nvSpPr>
          <p:spPr bwMode="auto">
            <a:xfrm>
              <a:off x="4703932" y="5029200"/>
              <a:ext cx="3383973" cy="381000"/>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lIns="91436" tIns="45718" rIns="91436" bIns="45718" anchor="ctr"/>
            <a:lstStyle/>
            <a:p>
              <a:pPr algn="ctr" defTabSz="914099">
                <a:defRPr/>
              </a:pPr>
              <a:r>
                <a:rPr lang="en-US" sz="1200" dirty="0">
                  <a:gradFill>
                    <a:gsLst>
                      <a:gs pos="0">
                        <a:srgbClr val="FFFFFF"/>
                      </a:gs>
                      <a:gs pos="100000">
                        <a:srgbClr val="FFFFFF"/>
                      </a:gs>
                    </a:gsLst>
                    <a:lin ang="5400000" scaled="0"/>
                  </a:gradFill>
                </a:rPr>
                <a:t>Fabric Controller</a:t>
              </a:r>
            </a:p>
          </p:txBody>
        </p:sp>
        <p:sp>
          <p:nvSpPr>
            <p:cNvPr id="15" name="Rectangle 14"/>
            <p:cNvSpPr/>
            <p:nvPr/>
          </p:nvSpPr>
          <p:spPr bwMode="auto">
            <a:xfrm>
              <a:off x="4703932" y="5525445"/>
              <a:ext cx="3383973" cy="762000"/>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anchor="ctr"/>
            <a:lstStyle/>
            <a:p>
              <a:pPr algn="ctr" defTabSz="914099">
                <a:defRPr/>
              </a:pPr>
              <a:r>
                <a:rPr lang="en-US" sz="1200" dirty="0">
                  <a:gradFill>
                    <a:gsLst>
                      <a:gs pos="0">
                        <a:srgbClr val="FFFFFF"/>
                      </a:gs>
                      <a:gs pos="100000">
                        <a:srgbClr val="FFFFFF"/>
                      </a:gs>
                    </a:gsLst>
                    <a:lin ang="5400000" scaled="0"/>
                  </a:gradFill>
                </a:rPr>
                <a:t>Datacenter</a:t>
              </a:r>
            </a:p>
          </p:txBody>
        </p:sp>
        <p:sp>
          <p:nvSpPr>
            <p:cNvPr id="16" name="Rectangle 15"/>
            <p:cNvSpPr/>
            <p:nvPr/>
          </p:nvSpPr>
          <p:spPr bwMode="auto">
            <a:xfrm>
              <a:off x="5181601" y="4191000"/>
              <a:ext cx="1196686" cy="762000"/>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lIns="91436" tIns="45718" rIns="91436" bIns="45718" anchor="ctr"/>
            <a:lstStyle/>
            <a:p>
              <a:pPr algn="ctr" defTabSz="914099">
                <a:defRPr/>
              </a:pPr>
              <a:r>
                <a:rPr lang="en-US" sz="1200" dirty="0">
                  <a:gradFill>
                    <a:gsLst>
                      <a:gs pos="0">
                        <a:srgbClr val="FFFFFF"/>
                      </a:gs>
                      <a:gs pos="100000">
                        <a:srgbClr val="FFFFFF"/>
                      </a:gs>
                    </a:gsLst>
                    <a:lin ang="5400000" scaled="0"/>
                  </a:gradFill>
                </a:rPr>
                <a:t>Exchange</a:t>
              </a:r>
            </a:p>
            <a:p>
              <a:pPr algn="ctr" defTabSz="914099">
                <a:defRPr/>
              </a:pPr>
              <a:r>
                <a:rPr lang="en-US" sz="1200" dirty="0">
                  <a:gradFill>
                    <a:gsLst>
                      <a:gs pos="0">
                        <a:srgbClr val="FFFFFF"/>
                      </a:gs>
                      <a:gs pos="100000">
                        <a:srgbClr val="FFFFFF"/>
                      </a:gs>
                    </a:gsLst>
                    <a:lin ang="5400000" scaled="0"/>
                  </a:gradFill>
                </a:rPr>
                <a:t>Online</a:t>
              </a:r>
            </a:p>
          </p:txBody>
        </p:sp>
        <p:sp>
          <p:nvSpPr>
            <p:cNvPr id="17" name="Rectangle 16"/>
            <p:cNvSpPr/>
            <p:nvPr/>
          </p:nvSpPr>
          <p:spPr bwMode="auto">
            <a:xfrm>
              <a:off x="6470702" y="4191000"/>
              <a:ext cx="1111827" cy="762000"/>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lIns="91436" tIns="45718" rIns="91436" bIns="45718" anchor="ctr"/>
            <a:lstStyle/>
            <a:p>
              <a:pPr algn="ctr" defTabSz="914099">
                <a:defRPr/>
              </a:pPr>
              <a:r>
                <a:rPr lang="en-US" sz="1200" dirty="0">
                  <a:gradFill>
                    <a:gsLst>
                      <a:gs pos="0">
                        <a:srgbClr val="FFFFFF"/>
                      </a:gs>
                      <a:gs pos="100000">
                        <a:srgbClr val="FFFFFF"/>
                      </a:gs>
                    </a:gsLst>
                    <a:lin ang="5400000" scaled="0"/>
                  </a:gradFill>
                </a:rPr>
                <a:t>SQL Azure</a:t>
              </a:r>
            </a:p>
          </p:txBody>
        </p:sp>
      </p:grpSp>
    </p:spTree>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p>
            <a:pPr>
              <a:defRPr/>
            </a:pPr>
            <a:r>
              <a:rPr lang="en-US" dirty="0" smtClean="0"/>
              <a:t>Datacenter Architecture</a:t>
            </a:r>
            <a:endParaRPr lang="en-US" dirty="0"/>
          </a:p>
        </p:txBody>
      </p:sp>
      <p:sp>
        <p:nvSpPr>
          <p:cNvPr id="4" name="Rectangle 3"/>
          <p:cNvSpPr/>
          <p:nvPr/>
        </p:nvSpPr>
        <p:spPr>
          <a:xfrm>
            <a:off x="533400" y="4724400"/>
            <a:ext cx="381000" cy="1219200"/>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sz="600" b="1" dirty="0"/>
              <a:t>Nodes</a:t>
            </a:r>
          </a:p>
        </p:txBody>
      </p:sp>
      <p:sp>
        <p:nvSpPr>
          <p:cNvPr id="5" name="Rectangle 4"/>
          <p:cNvSpPr/>
          <p:nvPr/>
        </p:nvSpPr>
        <p:spPr>
          <a:xfrm>
            <a:off x="533400" y="4724400"/>
            <a:ext cx="3810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700" dirty="0"/>
              <a:t>TOR</a:t>
            </a:r>
          </a:p>
        </p:txBody>
      </p:sp>
      <p:sp>
        <p:nvSpPr>
          <p:cNvPr id="6" name="Rectangle 5"/>
          <p:cNvSpPr/>
          <p:nvPr/>
        </p:nvSpPr>
        <p:spPr>
          <a:xfrm>
            <a:off x="1143000" y="3276600"/>
            <a:ext cx="3810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Rectangle 6"/>
          <p:cNvSpPr/>
          <p:nvPr/>
        </p:nvSpPr>
        <p:spPr>
          <a:xfrm>
            <a:off x="762000" y="3581400"/>
            <a:ext cx="381000" cy="1524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en-US" dirty="0"/>
          </a:p>
        </p:txBody>
      </p:sp>
      <p:sp>
        <p:nvSpPr>
          <p:cNvPr id="8" name="Rectangle 7"/>
          <p:cNvSpPr/>
          <p:nvPr/>
        </p:nvSpPr>
        <p:spPr>
          <a:xfrm>
            <a:off x="685800" y="3657600"/>
            <a:ext cx="381000" cy="1524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r>
              <a:rPr lang="en-US" sz="1200" dirty="0"/>
              <a:t>LB</a:t>
            </a:r>
          </a:p>
        </p:txBody>
      </p:sp>
      <p:sp>
        <p:nvSpPr>
          <p:cNvPr id="9" name="Rectangle 8"/>
          <p:cNvSpPr/>
          <p:nvPr/>
        </p:nvSpPr>
        <p:spPr>
          <a:xfrm>
            <a:off x="1524000" y="3581400"/>
            <a:ext cx="381000" cy="1524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en-US" dirty="0"/>
          </a:p>
        </p:txBody>
      </p:sp>
      <p:sp>
        <p:nvSpPr>
          <p:cNvPr id="10" name="Rectangle 9"/>
          <p:cNvSpPr/>
          <p:nvPr/>
        </p:nvSpPr>
        <p:spPr>
          <a:xfrm>
            <a:off x="1447800" y="3657600"/>
            <a:ext cx="381000" cy="1524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r>
              <a:rPr lang="en-US" sz="1200" dirty="0"/>
              <a:t>LB</a:t>
            </a:r>
            <a:endParaRPr lang="en-US" sz="1200" dirty="0"/>
          </a:p>
        </p:txBody>
      </p:sp>
      <p:sp>
        <p:nvSpPr>
          <p:cNvPr id="11" name="Rectangle 10"/>
          <p:cNvSpPr/>
          <p:nvPr/>
        </p:nvSpPr>
        <p:spPr>
          <a:xfrm>
            <a:off x="1066800" y="3352800"/>
            <a:ext cx="3810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800" b="1" dirty="0" err="1"/>
              <a:t>Agg</a:t>
            </a:r>
            <a:endParaRPr lang="en-US" sz="800" b="1" dirty="0"/>
          </a:p>
        </p:txBody>
      </p:sp>
      <p:sp>
        <p:nvSpPr>
          <p:cNvPr id="13" name="Rectangle 12"/>
          <p:cNvSpPr/>
          <p:nvPr/>
        </p:nvSpPr>
        <p:spPr>
          <a:xfrm>
            <a:off x="533400" y="5791200"/>
            <a:ext cx="3810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700" dirty="0"/>
              <a:t>PDU</a:t>
            </a:r>
          </a:p>
        </p:txBody>
      </p:sp>
      <p:sp>
        <p:nvSpPr>
          <p:cNvPr id="14" name="Rectangle 13"/>
          <p:cNvSpPr/>
          <p:nvPr/>
        </p:nvSpPr>
        <p:spPr>
          <a:xfrm>
            <a:off x="2514600" y="3276600"/>
            <a:ext cx="3810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Rectangle 14"/>
          <p:cNvSpPr/>
          <p:nvPr/>
        </p:nvSpPr>
        <p:spPr>
          <a:xfrm>
            <a:off x="2133600" y="3581400"/>
            <a:ext cx="381000" cy="1524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en-US" dirty="0"/>
          </a:p>
        </p:txBody>
      </p:sp>
      <p:sp>
        <p:nvSpPr>
          <p:cNvPr id="16" name="Rectangle 15"/>
          <p:cNvSpPr/>
          <p:nvPr/>
        </p:nvSpPr>
        <p:spPr>
          <a:xfrm>
            <a:off x="2057400" y="3657600"/>
            <a:ext cx="381000" cy="1524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r>
              <a:rPr lang="en-US" sz="1200" dirty="0"/>
              <a:t>LB</a:t>
            </a:r>
          </a:p>
        </p:txBody>
      </p:sp>
      <p:sp>
        <p:nvSpPr>
          <p:cNvPr id="17" name="Rectangle 16"/>
          <p:cNvSpPr/>
          <p:nvPr/>
        </p:nvSpPr>
        <p:spPr>
          <a:xfrm>
            <a:off x="2895600" y="3581400"/>
            <a:ext cx="381000" cy="1524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en-US" dirty="0"/>
          </a:p>
        </p:txBody>
      </p:sp>
      <p:sp>
        <p:nvSpPr>
          <p:cNvPr id="18" name="Rectangle 17"/>
          <p:cNvSpPr/>
          <p:nvPr/>
        </p:nvSpPr>
        <p:spPr>
          <a:xfrm>
            <a:off x="2819400" y="3657600"/>
            <a:ext cx="381000" cy="1524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r>
              <a:rPr lang="en-US" sz="1200" dirty="0"/>
              <a:t>LB</a:t>
            </a:r>
          </a:p>
        </p:txBody>
      </p:sp>
      <p:sp>
        <p:nvSpPr>
          <p:cNvPr id="19" name="Rectangle 18"/>
          <p:cNvSpPr/>
          <p:nvPr/>
        </p:nvSpPr>
        <p:spPr>
          <a:xfrm>
            <a:off x="2438400" y="3352800"/>
            <a:ext cx="3810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800" b="1" dirty="0" err="1"/>
              <a:t>Agg</a:t>
            </a:r>
            <a:endParaRPr lang="en-US" sz="800" b="1" dirty="0"/>
          </a:p>
        </p:txBody>
      </p:sp>
      <p:sp>
        <p:nvSpPr>
          <p:cNvPr id="20" name="Rectangle 19"/>
          <p:cNvSpPr/>
          <p:nvPr/>
        </p:nvSpPr>
        <p:spPr>
          <a:xfrm>
            <a:off x="3886200" y="3276600"/>
            <a:ext cx="3810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Rectangle 20"/>
          <p:cNvSpPr/>
          <p:nvPr/>
        </p:nvSpPr>
        <p:spPr>
          <a:xfrm>
            <a:off x="3505200" y="3581400"/>
            <a:ext cx="381000" cy="1524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en-US" dirty="0"/>
          </a:p>
        </p:txBody>
      </p:sp>
      <p:sp>
        <p:nvSpPr>
          <p:cNvPr id="22" name="Rectangle 21"/>
          <p:cNvSpPr/>
          <p:nvPr/>
        </p:nvSpPr>
        <p:spPr>
          <a:xfrm>
            <a:off x="3429000" y="3657600"/>
            <a:ext cx="381000" cy="1524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r>
              <a:rPr lang="en-US" sz="1200" dirty="0"/>
              <a:t>LB</a:t>
            </a:r>
          </a:p>
        </p:txBody>
      </p:sp>
      <p:sp>
        <p:nvSpPr>
          <p:cNvPr id="23" name="Rectangle 22"/>
          <p:cNvSpPr/>
          <p:nvPr/>
        </p:nvSpPr>
        <p:spPr>
          <a:xfrm>
            <a:off x="4267200" y="3581400"/>
            <a:ext cx="381000" cy="1524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en-US" dirty="0"/>
          </a:p>
        </p:txBody>
      </p:sp>
      <p:sp>
        <p:nvSpPr>
          <p:cNvPr id="24" name="Rectangle 23"/>
          <p:cNvSpPr/>
          <p:nvPr/>
        </p:nvSpPr>
        <p:spPr>
          <a:xfrm>
            <a:off x="4191000" y="3657600"/>
            <a:ext cx="381000" cy="1524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r>
              <a:rPr lang="en-US" sz="1200" dirty="0"/>
              <a:t>LB</a:t>
            </a:r>
          </a:p>
        </p:txBody>
      </p:sp>
      <p:sp>
        <p:nvSpPr>
          <p:cNvPr id="25" name="Rectangle 24"/>
          <p:cNvSpPr/>
          <p:nvPr/>
        </p:nvSpPr>
        <p:spPr>
          <a:xfrm>
            <a:off x="3810000" y="3352800"/>
            <a:ext cx="3810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800" b="1" dirty="0" err="1"/>
              <a:t>Agg</a:t>
            </a:r>
            <a:endParaRPr lang="en-US" sz="800" b="1" dirty="0"/>
          </a:p>
        </p:txBody>
      </p:sp>
      <p:sp>
        <p:nvSpPr>
          <p:cNvPr id="26" name="Rectangle 25"/>
          <p:cNvSpPr/>
          <p:nvPr/>
        </p:nvSpPr>
        <p:spPr>
          <a:xfrm>
            <a:off x="5257800" y="3276600"/>
            <a:ext cx="3810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 name="Rectangle 26"/>
          <p:cNvSpPr/>
          <p:nvPr/>
        </p:nvSpPr>
        <p:spPr>
          <a:xfrm>
            <a:off x="4876800" y="3581400"/>
            <a:ext cx="381000" cy="1524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en-US" dirty="0"/>
          </a:p>
        </p:txBody>
      </p:sp>
      <p:sp>
        <p:nvSpPr>
          <p:cNvPr id="28" name="Rectangle 27"/>
          <p:cNvSpPr/>
          <p:nvPr/>
        </p:nvSpPr>
        <p:spPr>
          <a:xfrm>
            <a:off x="4800600" y="3657600"/>
            <a:ext cx="381000" cy="1524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r>
              <a:rPr lang="en-US" sz="1200" dirty="0"/>
              <a:t>LB</a:t>
            </a:r>
          </a:p>
        </p:txBody>
      </p:sp>
      <p:sp>
        <p:nvSpPr>
          <p:cNvPr id="29" name="Rectangle 28"/>
          <p:cNvSpPr/>
          <p:nvPr/>
        </p:nvSpPr>
        <p:spPr>
          <a:xfrm>
            <a:off x="5638800" y="3581400"/>
            <a:ext cx="381000" cy="1524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en-US" dirty="0"/>
          </a:p>
        </p:txBody>
      </p:sp>
      <p:sp>
        <p:nvSpPr>
          <p:cNvPr id="30" name="Rectangle 29"/>
          <p:cNvSpPr/>
          <p:nvPr/>
        </p:nvSpPr>
        <p:spPr>
          <a:xfrm>
            <a:off x="5562600" y="3657600"/>
            <a:ext cx="381000" cy="1524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r>
              <a:rPr lang="en-US" sz="1200" dirty="0"/>
              <a:t>LB</a:t>
            </a:r>
          </a:p>
        </p:txBody>
      </p:sp>
      <p:sp>
        <p:nvSpPr>
          <p:cNvPr id="31" name="Rectangle 30"/>
          <p:cNvSpPr/>
          <p:nvPr/>
        </p:nvSpPr>
        <p:spPr>
          <a:xfrm>
            <a:off x="5181600" y="3352800"/>
            <a:ext cx="3810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800" b="1" dirty="0" err="1"/>
              <a:t>Agg</a:t>
            </a:r>
            <a:endParaRPr lang="en-US" sz="800" b="1" dirty="0"/>
          </a:p>
        </p:txBody>
      </p:sp>
      <p:sp>
        <p:nvSpPr>
          <p:cNvPr id="32" name="Rectangle 31"/>
          <p:cNvSpPr/>
          <p:nvPr/>
        </p:nvSpPr>
        <p:spPr>
          <a:xfrm>
            <a:off x="6629400" y="3276600"/>
            <a:ext cx="3810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 name="Rectangle 32"/>
          <p:cNvSpPr/>
          <p:nvPr/>
        </p:nvSpPr>
        <p:spPr>
          <a:xfrm>
            <a:off x="6248400" y="3581400"/>
            <a:ext cx="381000" cy="1524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en-US" dirty="0"/>
          </a:p>
        </p:txBody>
      </p:sp>
      <p:sp>
        <p:nvSpPr>
          <p:cNvPr id="34" name="Rectangle 33"/>
          <p:cNvSpPr/>
          <p:nvPr/>
        </p:nvSpPr>
        <p:spPr>
          <a:xfrm>
            <a:off x="6172200" y="3657600"/>
            <a:ext cx="381000" cy="1524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r>
              <a:rPr lang="en-US" sz="1200" dirty="0"/>
              <a:t>LB</a:t>
            </a:r>
          </a:p>
        </p:txBody>
      </p:sp>
      <p:sp>
        <p:nvSpPr>
          <p:cNvPr id="35" name="Rectangle 34"/>
          <p:cNvSpPr/>
          <p:nvPr/>
        </p:nvSpPr>
        <p:spPr>
          <a:xfrm>
            <a:off x="7010400" y="3581400"/>
            <a:ext cx="381000" cy="1524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en-US" dirty="0"/>
          </a:p>
        </p:txBody>
      </p:sp>
      <p:sp>
        <p:nvSpPr>
          <p:cNvPr id="36" name="Rectangle 35"/>
          <p:cNvSpPr/>
          <p:nvPr/>
        </p:nvSpPr>
        <p:spPr>
          <a:xfrm>
            <a:off x="6934200" y="3657600"/>
            <a:ext cx="381000" cy="1524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r>
              <a:rPr lang="en-US" sz="1200" dirty="0"/>
              <a:t>LB</a:t>
            </a:r>
          </a:p>
        </p:txBody>
      </p:sp>
      <p:sp>
        <p:nvSpPr>
          <p:cNvPr id="37" name="Rectangle 36"/>
          <p:cNvSpPr/>
          <p:nvPr/>
        </p:nvSpPr>
        <p:spPr>
          <a:xfrm>
            <a:off x="6553200" y="3352800"/>
            <a:ext cx="3810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800" b="1" dirty="0" err="1"/>
              <a:t>Agg</a:t>
            </a:r>
            <a:endParaRPr lang="en-US" sz="800" b="1" dirty="0"/>
          </a:p>
        </p:txBody>
      </p:sp>
      <p:sp>
        <p:nvSpPr>
          <p:cNvPr id="38" name="Rectangle 37"/>
          <p:cNvSpPr/>
          <p:nvPr/>
        </p:nvSpPr>
        <p:spPr>
          <a:xfrm>
            <a:off x="8001000" y="3276600"/>
            <a:ext cx="3810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 name="Rectangle 38"/>
          <p:cNvSpPr/>
          <p:nvPr/>
        </p:nvSpPr>
        <p:spPr>
          <a:xfrm>
            <a:off x="7620000" y="3581400"/>
            <a:ext cx="381000" cy="1524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en-US" dirty="0"/>
          </a:p>
        </p:txBody>
      </p:sp>
      <p:sp>
        <p:nvSpPr>
          <p:cNvPr id="40" name="Rectangle 39"/>
          <p:cNvSpPr/>
          <p:nvPr/>
        </p:nvSpPr>
        <p:spPr>
          <a:xfrm>
            <a:off x="7543800" y="3657600"/>
            <a:ext cx="381000" cy="1524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r>
              <a:rPr lang="en-US" sz="1200" dirty="0"/>
              <a:t>LB</a:t>
            </a:r>
          </a:p>
        </p:txBody>
      </p:sp>
      <p:sp>
        <p:nvSpPr>
          <p:cNvPr id="41" name="Rectangle 40"/>
          <p:cNvSpPr/>
          <p:nvPr/>
        </p:nvSpPr>
        <p:spPr>
          <a:xfrm>
            <a:off x="8382000" y="3581400"/>
            <a:ext cx="381000" cy="1524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en-US" dirty="0"/>
          </a:p>
        </p:txBody>
      </p:sp>
      <p:sp>
        <p:nvSpPr>
          <p:cNvPr id="42" name="Rectangle 41"/>
          <p:cNvSpPr/>
          <p:nvPr/>
        </p:nvSpPr>
        <p:spPr>
          <a:xfrm>
            <a:off x="8305800" y="3657600"/>
            <a:ext cx="381000" cy="1524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r>
              <a:rPr lang="en-US" sz="1200" dirty="0"/>
              <a:t>LB</a:t>
            </a:r>
          </a:p>
        </p:txBody>
      </p:sp>
      <p:sp>
        <p:nvSpPr>
          <p:cNvPr id="43" name="Rectangle 42"/>
          <p:cNvSpPr/>
          <p:nvPr/>
        </p:nvSpPr>
        <p:spPr>
          <a:xfrm>
            <a:off x="7924800" y="3352800"/>
            <a:ext cx="3810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800" b="1" dirty="0" err="1"/>
              <a:t>Agg</a:t>
            </a:r>
            <a:endParaRPr lang="en-US" sz="800" b="1" dirty="0"/>
          </a:p>
        </p:txBody>
      </p:sp>
      <p:sp>
        <p:nvSpPr>
          <p:cNvPr id="36906" name="TextBox 43"/>
          <p:cNvSpPr txBox="1">
            <a:spLocks noChangeArrowheads="1"/>
          </p:cNvSpPr>
          <p:nvPr/>
        </p:nvSpPr>
        <p:spPr bwMode="auto">
          <a:xfrm>
            <a:off x="-134938" y="5180013"/>
            <a:ext cx="762001" cy="307975"/>
          </a:xfrm>
          <a:prstGeom prst="rect">
            <a:avLst/>
          </a:prstGeom>
          <a:noFill/>
          <a:ln w="9525">
            <a:noFill/>
            <a:miter lim="800000"/>
            <a:headEnd/>
            <a:tailEnd/>
          </a:ln>
        </p:spPr>
        <p:txBody>
          <a:bodyPr>
            <a:spAutoFit/>
          </a:bodyPr>
          <a:lstStyle/>
          <a:p>
            <a:pPr algn="ctr"/>
            <a:r>
              <a:rPr lang="en-US" sz="1400"/>
              <a:t>Racks</a:t>
            </a:r>
          </a:p>
        </p:txBody>
      </p:sp>
      <p:cxnSp>
        <p:nvCxnSpPr>
          <p:cNvPr id="45" name="Straight Connector 44"/>
          <p:cNvCxnSpPr>
            <a:stCxn id="5" idx="0"/>
            <a:endCxn id="11" idx="2"/>
          </p:cNvCxnSpPr>
          <p:nvPr/>
        </p:nvCxnSpPr>
        <p:spPr>
          <a:xfrm rot="5400000" flipH="1" flipV="1">
            <a:off x="533400" y="4000500"/>
            <a:ext cx="914400" cy="533400"/>
          </a:xfrm>
          <a:prstGeom prst="line">
            <a:avLst/>
          </a:prstGeom>
        </p:spPr>
        <p:style>
          <a:lnRef idx="1">
            <a:schemeClr val="accent3"/>
          </a:lnRef>
          <a:fillRef idx="2">
            <a:schemeClr val="accent3"/>
          </a:fillRef>
          <a:effectRef idx="1">
            <a:schemeClr val="accent3"/>
          </a:effectRef>
          <a:fontRef idx="minor">
            <a:schemeClr val="dk1"/>
          </a:fontRef>
        </p:style>
      </p:cxnSp>
      <p:cxnSp>
        <p:nvCxnSpPr>
          <p:cNvPr id="46" name="Straight Connector 45"/>
          <p:cNvCxnSpPr>
            <a:endCxn id="11" idx="2"/>
          </p:cNvCxnSpPr>
          <p:nvPr/>
        </p:nvCxnSpPr>
        <p:spPr>
          <a:xfrm rot="5400000" flipH="1" flipV="1">
            <a:off x="704850" y="4171950"/>
            <a:ext cx="914400" cy="190500"/>
          </a:xfrm>
          <a:prstGeom prst="line">
            <a:avLst/>
          </a:prstGeom>
        </p:spPr>
        <p:style>
          <a:lnRef idx="1">
            <a:schemeClr val="accent3"/>
          </a:lnRef>
          <a:fillRef idx="2">
            <a:schemeClr val="accent3"/>
          </a:fillRef>
          <a:effectRef idx="1">
            <a:schemeClr val="accent3"/>
          </a:effectRef>
          <a:fontRef idx="minor">
            <a:schemeClr val="dk1"/>
          </a:fontRef>
        </p:style>
      </p:cxnSp>
      <p:cxnSp>
        <p:nvCxnSpPr>
          <p:cNvPr id="47" name="Straight Connector 46"/>
          <p:cNvCxnSpPr>
            <a:stCxn id="71" idx="0"/>
            <a:endCxn id="11" idx="2"/>
          </p:cNvCxnSpPr>
          <p:nvPr/>
        </p:nvCxnSpPr>
        <p:spPr>
          <a:xfrm rot="16200000" flipV="1">
            <a:off x="1028700" y="4038600"/>
            <a:ext cx="914400" cy="457200"/>
          </a:xfrm>
          <a:prstGeom prst="line">
            <a:avLst/>
          </a:prstGeom>
        </p:spPr>
        <p:style>
          <a:lnRef idx="1">
            <a:schemeClr val="accent3"/>
          </a:lnRef>
          <a:fillRef idx="2">
            <a:schemeClr val="accent3"/>
          </a:fillRef>
          <a:effectRef idx="1">
            <a:schemeClr val="accent3"/>
          </a:effectRef>
          <a:fontRef idx="minor">
            <a:schemeClr val="dk1"/>
          </a:fontRef>
        </p:style>
      </p:cxnSp>
      <p:cxnSp>
        <p:nvCxnSpPr>
          <p:cNvPr id="48" name="Straight Connector 47"/>
          <p:cNvCxnSpPr>
            <a:endCxn id="11" idx="2"/>
          </p:cNvCxnSpPr>
          <p:nvPr/>
        </p:nvCxnSpPr>
        <p:spPr>
          <a:xfrm rot="16200000" flipV="1">
            <a:off x="895350" y="4171950"/>
            <a:ext cx="914400" cy="190500"/>
          </a:xfrm>
          <a:prstGeom prst="line">
            <a:avLst/>
          </a:prstGeom>
        </p:spPr>
        <p:style>
          <a:lnRef idx="1">
            <a:schemeClr val="accent3"/>
          </a:lnRef>
          <a:fillRef idx="2">
            <a:schemeClr val="accent3"/>
          </a:fillRef>
          <a:effectRef idx="1">
            <a:schemeClr val="accent3"/>
          </a:effectRef>
          <a:fontRef idx="minor">
            <a:schemeClr val="dk1"/>
          </a:fontRef>
        </p:style>
      </p:cxnSp>
      <p:sp>
        <p:nvSpPr>
          <p:cNvPr id="53" name="Rectangle 52"/>
          <p:cNvSpPr/>
          <p:nvPr/>
        </p:nvSpPr>
        <p:spPr>
          <a:xfrm>
            <a:off x="4495800" y="1066800"/>
            <a:ext cx="381000" cy="4572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a:p>
        </p:txBody>
      </p:sp>
      <p:sp>
        <p:nvSpPr>
          <p:cNvPr id="54" name="Rectangle 53"/>
          <p:cNvSpPr/>
          <p:nvPr/>
        </p:nvSpPr>
        <p:spPr>
          <a:xfrm>
            <a:off x="4419600" y="1143000"/>
            <a:ext cx="381000" cy="4572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a:p>
        </p:txBody>
      </p:sp>
      <p:sp>
        <p:nvSpPr>
          <p:cNvPr id="36913" name="TextBox 54"/>
          <p:cNvSpPr txBox="1">
            <a:spLocks noChangeArrowheads="1"/>
          </p:cNvSpPr>
          <p:nvPr/>
        </p:nvSpPr>
        <p:spPr bwMode="auto">
          <a:xfrm>
            <a:off x="2800350" y="971550"/>
            <a:ext cx="1504950" cy="585788"/>
          </a:xfrm>
          <a:prstGeom prst="rect">
            <a:avLst/>
          </a:prstGeom>
          <a:noFill/>
          <a:ln w="9525">
            <a:noFill/>
            <a:miter lim="800000"/>
            <a:headEnd/>
            <a:tailEnd/>
          </a:ln>
        </p:spPr>
        <p:txBody>
          <a:bodyPr>
            <a:spAutoFit/>
          </a:bodyPr>
          <a:lstStyle/>
          <a:p>
            <a:pPr algn="ctr"/>
            <a:r>
              <a:rPr lang="en-US" sz="1600"/>
              <a:t>Datacenter Routers</a:t>
            </a:r>
          </a:p>
        </p:txBody>
      </p:sp>
      <p:sp>
        <p:nvSpPr>
          <p:cNvPr id="36914" name="TextBox 56"/>
          <p:cNvSpPr txBox="1">
            <a:spLocks noChangeArrowheads="1"/>
          </p:cNvSpPr>
          <p:nvPr/>
        </p:nvSpPr>
        <p:spPr bwMode="auto">
          <a:xfrm>
            <a:off x="228600" y="2312988"/>
            <a:ext cx="2209800" cy="923925"/>
          </a:xfrm>
          <a:prstGeom prst="rect">
            <a:avLst/>
          </a:prstGeom>
          <a:noFill/>
          <a:ln w="9525">
            <a:noFill/>
            <a:miter lim="800000"/>
            <a:headEnd/>
            <a:tailEnd/>
          </a:ln>
        </p:spPr>
        <p:txBody>
          <a:bodyPr>
            <a:spAutoFit/>
          </a:bodyPr>
          <a:lstStyle/>
          <a:p>
            <a:pPr algn="ctr"/>
            <a:r>
              <a:rPr lang="en-US"/>
              <a:t>Aggregation Routers and</a:t>
            </a:r>
          </a:p>
          <a:p>
            <a:pPr algn="ctr"/>
            <a:r>
              <a:rPr lang="en-US"/>
              <a:t>Load Balancers</a:t>
            </a:r>
          </a:p>
        </p:txBody>
      </p:sp>
      <p:cxnSp>
        <p:nvCxnSpPr>
          <p:cNvPr id="58" name="Straight Connector 57"/>
          <p:cNvCxnSpPr>
            <a:stCxn id="54" idx="2"/>
          </p:cNvCxnSpPr>
          <p:nvPr/>
        </p:nvCxnSpPr>
        <p:spPr>
          <a:xfrm flipH="1">
            <a:off x="1295400" y="1600200"/>
            <a:ext cx="3314700" cy="1752600"/>
          </a:xfrm>
          <a:prstGeom prst="line">
            <a:avLst/>
          </a:prstGeom>
        </p:spPr>
        <p:style>
          <a:lnRef idx="1">
            <a:schemeClr val="accent3"/>
          </a:lnRef>
          <a:fillRef idx="2">
            <a:schemeClr val="accent3"/>
          </a:fillRef>
          <a:effectRef idx="1">
            <a:schemeClr val="accent3"/>
          </a:effectRef>
          <a:fontRef idx="minor">
            <a:schemeClr val="dk1"/>
          </a:fontRef>
        </p:style>
      </p:cxnSp>
      <p:cxnSp>
        <p:nvCxnSpPr>
          <p:cNvPr id="59" name="Straight Connector 58"/>
          <p:cNvCxnSpPr>
            <a:stCxn id="54" idx="2"/>
            <a:endCxn id="19" idx="0"/>
          </p:cNvCxnSpPr>
          <p:nvPr/>
        </p:nvCxnSpPr>
        <p:spPr>
          <a:xfrm flipH="1">
            <a:off x="2628900" y="1600200"/>
            <a:ext cx="1981200" cy="1752600"/>
          </a:xfrm>
          <a:prstGeom prst="line">
            <a:avLst/>
          </a:prstGeom>
        </p:spPr>
        <p:style>
          <a:lnRef idx="1">
            <a:schemeClr val="accent3"/>
          </a:lnRef>
          <a:fillRef idx="2">
            <a:schemeClr val="accent3"/>
          </a:fillRef>
          <a:effectRef idx="1">
            <a:schemeClr val="accent3"/>
          </a:effectRef>
          <a:fontRef idx="minor">
            <a:schemeClr val="dk1"/>
          </a:fontRef>
        </p:style>
      </p:cxnSp>
      <p:cxnSp>
        <p:nvCxnSpPr>
          <p:cNvPr id="60" name="Straight Connector 59"/>
          <p:cNvCxnSpPr>
            <a:stCxn id="54" idx="2"/>
            <a:endCxn id="25" idx="0"/>
          </p:cNvCxnSpPr>
          <p:nvPr/>
        </p:nvCxnSpPr>
        <p:spPr>
          <a:xfrm flipH="1">
            <a:off x="4000500" y="1600200"/>
            <a:ext cx="609600" cy="1752600"/>
          </a:xfrm>
          <a:prstGeom prst="line">
            <a:avLst/>
          </a:prstGeom>
        </p:spPr>
        <p:style>
          <a:lnRef idx="1">
            <a:schemeClr val="accent3"/>
          </a:lnRef>
          <a:fillRef idx="2">
            <a:schemeClr val="accent3"/>
          </a:fillRef>
          <a:effectRef idx="1">
            <a:schemeClr val="accent3"/>
          </a:effectRef>
          <a:fontRef idx="minor">
            <a:schemeClr val="dk1"/>
          </a:fontRef>
        </p:style>
      </p:cxnSp>
      <p:cxnSp>
        <p:nvCxnSpPr>
          <p:cNvPr id="61" name="Straight Connector 60"/>
          <p:cNvCxnSpPr>
            <a:stCxn id="54" idx="2"/>
            <a:endCxn id="43" idx="0"/>
          </p:cNvCxnSpPr>
          <p:nvPr/>
        </p:nvCxnSpPr>
        <p:spPr>
          <a:xfrm>
            <a:off x="4610100" y="1600200"/>
            <a:ext cx="3505200" cy="1752600"/>
          </a:xfrm>
          <a:prstGeom prst="line">
            <a:avLst/>
          </a:prstGeom>
        </p:spPr>
        <p:style>
          <a:lnRef idx="1">
            <a:schemeClr val="accent3"/>
          </a:lnRef>
          <a:fillRef idx="2">
            <a:schemeClr val="accent3"/>
          </a:fillRef>
          <a:effectRef idx="1">
            <a:schemeClr val="accent3"/>
          </a:effectRef>
          <a:fontRef idx="minor">
            <a:schemeClr val="dk1"/>
          </a:fontRef>
        </p:style>
      </p:cxnSp>
      <p:cxnSp>
        <p:nvCxnSpPr>
          <p:cNvPr id="62" name="Straight Connector 61"/>
          <p:cNvCxnSpPr>
            <a:stCxn id="54" idx="2"/>
            <a:endCxn id="37" idx="0"/>
          </p:cNvCxnSpPr>
          <p:nvPr/>
        </p:nvCxnSpPr>
        <p:spPr>
          <a:xfrm>
            <a:off x="4610100" y="1600200"/>
            <a:ext cx="2133600" cy="1752600"/>
          </a:xfrm>
          <a:prstGeom prst="line">
            <a:avLst/>
          </a:prstGeom>
        </p:spPr>
        <p:style>
          <a:lnRef idx="1">
            <a:schemeClr val="accent3"/>
          </a:lnRef>
          <a:fillRef idx="2">
            <a:schemeClr val="accent3"/>
          </a:fillRef>
          <a:effectRef idx="1">
            <a:schemeClr val="accent3"/>
          </a:effectRef>
          <a:fontRef idx="minor">
            <a:schemeClr val="dk1"/>
          </a:fontRef>
        </p:style>
      </p:cxnSp>
      <p:cxnSp>
        <p:nvCxnSpPr>
          <p:cNvPr id="63" name="Straight Connector 62"/>
          <p:cNvCxnSpPr>
            <a:stCxn id="54" idx="2"/>
            <a:endCxn id="31" idx="0"/>
          </p:cNvCxnSpPr>
          <p:nvPr/>
        </p:nvCxnSpPr>
        <p:spPr>
          <a:xfrm>
            <a:off x="4610100" y="1600200"/>
            <a:ext cx="762000" cy="1752600"/>
          </a:xfrm>
          <a:prstGeom prst="line">
            <a:avLst/>
          </a:prstGeom>
        </p:spPr>
        <p:style>
          <a:lnRef idx="1">
            <a:schemeClr val="accent3"/>
          </a:lnRef>
          <a:fillRef idx="2">
            <a:schemeClr val="accent3"/>
          </a:fillRef>
          <a:effectRef idx="1">
            <a:schemeClr val="accent3"/>
          </a:effectRef>
          <a:fontRef idx="minor">
            <a:schemeClr val="dk1"/>
          </a:fontRef>
        </p:style>
      </p:cxnSp>
      <p:sp>
        <p:nvSpPr>
          <p:cNvPr id="66" name="Rectangle 65"/>
          <p:cNvSpPr/>
          <p:nvPr/>
        </p:nvSpPr>
        <p:spPr>
          <a:xfrm>
            <a:off x="990600" y="4724400"/>
            <a:ext cx="381000" cy="1219200"/>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sz="600" b="1" dirty="0"/>
              <a:t>Nodes</a:t>
            </a:r>
          </a:p>
        </p:txBody>
      </p:sp>
      <p:sp>
        <p:nvSpPr>
          <p:cNvPr id="67" name="Rectangle 66"/>
          <p:cNvSpPr/>
          <p:nvPr/>
        </p:nvSpPr>
        <p:spPr>
          <a:xfrm>
            <a:off x="990600" y="4724400"/>
            <a:ext cx="3810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700" dirty="0"/>
              <a:t>TOR</a:t>
            </a:r>
          </a:p>
        </p:txBody>
      </p:sp>
      <p:sp>
        <p:nvSpPr>
          <p:cNvPr id="69" name="Rectangle 68"/>
          <p:cNvSpPr/>
          <p:nvPr/>
        </p:nvSpPr>
        <p:spPr>
          <a:xfrm>
            <a:off x="990600" y="5791200"/>
            <a:ext cx="3810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700" dirty="0"/>
              <a:t>PDU</a:t>
            </a:r>
          </a:p>
        </p:txBody>
      </p:sp>
      <p:sp>
        <p:nvSpPr>
          <p:cNvPr id="70" name="Rectangle 69"/>
          <p:cNvSpPr/>
          <p:nvPr/>
        </p:nvSpPr>
        <p:spPr>
          <a:xfrm>
            <a:off x="1524000" y="4724400"/>
            <a:ext cx="381000" cy="1219200"/>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sz="600" b="1" dirty="0"/>
              <a:t>Nodes</a:t>
            </a:r>
          </a:p>
        </p:txBody>
      </p:sp>
      <p:sp>
        <p:nvSpPr>
          <p:cNvPr id="71" name="Rectangle 70"/>
          <p:cNvSpPr/>
          <p:nvPr/>
        </p:nvSpPr>
        <p:spPr>
          <a:xfrm>
            <a:off x="1524000" y="4724400"/>
            <a:ext cx="3810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700" dirty="0"/>
              <a:t>TOR</a:t>
            </a:r>
          </a:p>
        </p:txBody>
      </p:sp>
      <p:sp>
        <p:nvSpPr>
          <p:cNvPr id="73" name="Rectangle 72"/>
          <p:cNvSpPr/>
          <p:nvPr/>
        </p:nvSpPr>
        <p:spPr>
          <a:xfrm>
            <a:off x="1524000" y="5791200"/>
            <a:ext cx="3810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700" dirty="0"/>
              <a:t>PDU</a:t>
            </a:r>
          </a:p>
        </p:txBody>
      </p:sp>
      <p:sp>
        <p:nvSpPr>
          <p:cNvPr id="74" name="Rectangle 73"/>
          <p:cNvSpPr/>
          <p:nvPr/>
        </p:nvSpPr>
        <p:spPr>
          <a:xfrm>
            <a:off x="1981200" y="4724400"/>
            <a:ext cx="381000" cy="1219200"/>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sz="600" b="1" dirty="0"/>
              <a:t>Nodes</a:t>
            </a:r>
          </a:p>
        </p:txBody>
      </p:sp>
      <p:sp>
        <p:nvSpPr>
          <p:cNvPr id="75" name="Rectangle 74"/>
          <p:cNvSpPr/>
          <p:nvPr/>
        </p:nvSpPr>
        <p:spPr>
          <a:xfrm>
            <a:off x="1981200" y="4724400"/>
            <a:ext cx="3810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700" dirty="0"/>
              <a:t>TOR</a:t>
            </a:r>
          </a:p>
        </p:txBody>
      </p:sp>
      <p:sp>
        <p:nvSpPr>
          <p:cNvPr id="77" name="Rectangle 76"/>
          <p:cNvSpPr/>
          <p:nvPr/>
        </p:nvSpPr>
        <p:spPr>
          <a:xfrm>
            <a:off x="1981200" y="5791200"/>
            <a:ext cx="3810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700" dirty="0"/>
              <a:t>PDU</a:t>
            </a:r>
          </a:p>
        </p:txBody>
      </p:sp>
      <p:cxnSp>
        <p:nvCxnSpPr>
          <p:cNvPr id="78" name="Straight Connector 77"/>
          <p:cNvCxnSpPr>
            <a:stCxn id="75" idx="0"/>
          </p:cNvCxnSpPr>
          <p:nvPr/>
        </p:nvCxnSpPr>
        <p:spPr>
          <a:xfrm rot="5400000" flipH="1" flipV="1">
            <a:off x="1981200" y="4000500"/>
            <a:ext cx="914400" cy="533400"/>
          </a:xfrm>
          <a:prstGeom prst="line">
            <a:avLst/>
          </a:prstGeom>
        </p:spPr>
        <p:style>
          <a:lnRef idx="1">
            <a:schemeClr val="accent3"/>
          </a:lnRef>
          <a:fillRef idx="2">
            <a:schemeClr val="accent3"/>
          </a:fillRef>
          <a:effectRef idx="1">
            <a:schemeClr val="accent3"/>
          </a:effectRef>
          <a:fontRef idx="minor">
            <a:schemeClr val="dk1"/>
          </a:fontRef>
        </p:style>
      </p:cxnSp>
      <p:cxnSp>
        <p:nvCxnSpPr>
          <p:cNvPr id="79" name="Straight Connector 78"/>
          <p:cNvCxnSpPr/>
          <p:nvPr/>
        </p:nvCxnSpPr>
        <p:spPr>
          <a:xfrm rot="5400000" flipH="1" flipV="1">
            <a:off x="2152650" y="4171950"/>
            <a:ext cx="914400" cy="190500"/>
          </a:xfrm>
          <a:prstGeom prst="line">
            <a:avLst/>
          </a:prstGeom>
        </p:spPr>
        <p:style>
          <a:lnRef idx="1">
            <a:schemeClr val="accent3"/>
          </a:lnRef>
          <a:fillRef idx="2">
            <a:schemeClr val="accent3"/>
          </a:fillRef>
          <a:effectRef idx="1">
            <a:schemeClr val="accent3"/>
          </a:effectRef>
          <a:fontRef idx="minor">
            <a:schemeClr val="dk1"/>
          </a:fontRef>
        </p:style>
      </p:cxnSp>
      <p:cxnSp>
        <p:nvCxnSpPr>
          <p:cNvPr id="80" name="Straight Connector 79"/>
          <p:cNvCxnSpPr>
            <a:stCxn id="87" idx="0"/>
          </p:cNvCxnSpPr>
          <p:nvPr/>
        </p:nvCxnSpPr>
        <p:spPr>
          <a:xfrm rot="16200000" flipV="1">
            <a:off x="2476500" y="4038600"/>
            <a:ext cx="914400" cy="457200"/>
          </a:xfrm>
          <a:prstGeom prst="line">
            <a:avLst/>
          </a:prstGeom>
        </p:spPr>
        <p:style>
          <a:lnRef idx="1">
            <a:schemeClr val="accent3"/>
          </a:lnRef>
          <a:fillRef idx="2">
            <a:schemeClr val="accent3"/>
          </a:fillRef>
          <a:effectRef idx="1">
            <a:schemeClr val="accent3"/>
          </a:effectRef>
          <a:fontRef idx="minor">
            <a:schemeClr val="dk1"/>
          </a:fontRef>
        </p:style>
      </p:cxnSp>
      <p:cxnSp>
        <p:nvCxnSpPr>
          <p:cNvPr id="81" name="Straight Connector 80"/>
          <p:cNvCxnSpPr/>
          <p:nvPr/>
        </p:nvCxnSpPr>
        <p:spPr>
          <a:xfrm rot="16200000" flipV="1">
            <a:off x="2343150" y="4171950"/>
            <a:ext cx="914400" cy="190500"/>
          </a:xfrm>
          <a:prstGeom prst="line">
            <a:avLst/>
          </a:prstGeom>
        </p:spPr>
        <p:style>
          <a:lnRef idx="1">
            <a:schemeClr val="accent3"/>
          </a:lnRef>
          <a:fillRef idx="2">
            <a:schemeClr val="accent3"/>
          </a:fillRef>
          <a:effectRef idx="1">
            <a:schemeClr val="accent3"/>
          </a:effectRef>
          <a:fontRef idx="minor">
            <a:schemeClr val="dk1"/>
          </a:fontRef>
        </p:style>
      </p:cxnSp>
      <p:sp>
        <p:nvSpPr>
          <p:cNvPr id="82" name="Rectangle 81"/>
          <p:cNvSpPr/>
          <p:nvPr/>
        </p:nvSpPr>
        <p:spPr>
          <a:xfrm>
            <a:off x="2438400" y="4724400"/>
            <a:ext cx="381000" cy="1219200"/>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sz="600" b="1" dirty="0"/>
              <a:t>Nodes</a:t>
            </a:r>
          </a:p>
        </p:txBody>
      </p:sp>
      <p:sp>
        <p:nvSpPr>
          <p:cNvPr id="83" name="Rectangle 82"/>
          <p:cNvSpPr/>
          <p:nvPr/>
        </p:nvSpPr>
        <p:spPr>
          <a:xfrm>
            <a:off x="2438400" y="4724400"/>
            <a:ext cx="3810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700" dirty="0"/>
              <a:t>TOR</a:t>
            </a:r>
          </a:p>
        </p:txBody>
      </p:sp>
      <p:sp>
        <p:nvSpPr>
          <p:cNvPr id="85" name="Rectangle 84"/>
          <p:cNvSpPr/>
          <p:nvPr/>
        </p:nvSpPr>
        <p:spPr>
          <a:xfrm>
            <a:off x="2438400" y="5791200"/>
            <a:ext cx="3810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700" dirty="0"/>
              <a:t>PDU</a:t>
            </a:r>
          </a:p>
        </p:txBody>
      </p:sp>
      <p:sp>
        <p:nvSpPr>
          <p:cNvPr id="86" name="Rectangle 85"/>
          <p:cNvSpPr/>
          <p:nvPr/>
        </p:nvSpPr>
        <p:spPr>
          <a:xfrm>
            <a:off x="2971800" y="4724400"/>
            <a:ext cx="381000" cy="1219200"/>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sz="600" b="1" dirty="0"/>
              <a:t>Nodes</a:t>
            </a:r>
          </a:p>
        </p:txBody>
      </p:sp>
      <p:sp>
        <p:nvSpPr>
          <p:cNvPr id="87" name="Rectangle 86"/>
          <p:cNvSpPr/>
          <p:nvPr/>
        </p:nvSpPr>
        <p:spPr>
          <a:xfrm>
            <a:off x="2971800" y="4724400"/>
            <a:ext cx="3810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700" dirty="0"/>
              <a:t>TOR</a:t>
            </a:r>
          </a:p>
        </p:txBody>
      </p:sp>
      <p:sp>
        <p:nvSpPr>
          <p:cNvPr id="89" name="Rectangle 88"/>
          <p:cNvSpPr/>
          <p:nvPr/>
        </p:nvSpPr>
        <p:spPr>
          <a:xfrm>
            <a:off x="2971800" y="5791200"/>
            <a:ext cx="3810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700" dirty="0"/>
              <a:t>PDU</a:t>
            </a:r>
          </a:p>
        </p:txBody>
      </p:sp>
      <p:sp>
        <p:nvSpPr>
          <p:cNvPr id="90" name="Rectangle 89"/>
          <p:cNvSpPr/>
          <p:nvPr/>
        </p:nvSpPr>
        <p:spPr>
          <a:xfrm>
            <a:off x="3429000" y="4724400"/>
            <a:ext cx="381000" cy="1219200"/>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sz="600" b="1" dirty="0"/>
              <a:t>Nodes</a:t>
            </a:r>
          </a:p>
        </p:txBody>
      </p:sp>
      <p:sp>
        <p:nvSpPr>
          <p:cNvPr id="91" name="Rectangle 90"/>
          <p:cNvSpPr/>
          <p:nvPr/>
        </p:nvSpPr>
        <p:spPr>
          <a:xfrm>
            <a:off x="3429000" y="4724400"/>
            <a:ext cx="3810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700" dirty="0"/>
              <a:t>TOR</a:t>
            </a:r>
          </a:p>
        </p:txBody>
      </p:sp>
      <p:sp>
        <p:nvSpPr>
          <p:cNvPr id="93" name="Rectangle 92"/>
          <p:cNvSpPr/>
          <p:nvPr/>
        </p:nvSpPr>
        <p:spPr>
          <a:xfrm>
            <a:off x="3429000" y="5791200"/>
            <a:ext cx="3810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700" dirty="0"/>
              <a:t>PDU</a:t>
            </a:r>
          </a:p>
        </p:txBody>
      </p:sp>
      <p:cxnSp>
        <p:nvCxnSpPr>
          <p:cNvPr id="94" name="Straight Connector 93"/>
          <p:cNvCxnSpPr>
            <a:stCxn id="91" idx="0"/>
            <a:endCxn id="25" idx="2"/>
          </p:cNvCxnSpPr>
          <p:nvPr/>
        </p:nvCxnSpPr>
        <p:spPr>
          <a:xfrm rot="5400000" flipH="1" flipV="1">
            <a:off x="3352800" y="4076700"/>
            <a:ext cx="914400" cy="381000"/>
          </a:xfrm>
          <a:prstGeom prst="line">
            <a:avLst/>
          </a:prstGeom>
        </p:spPr>
        <p:style>
          <a:lnRef idx="1">
            <a:schemeClr val="accent3"/>
          </a:lnRef>
          <a:fillRef idx="2">
            <a:schemeClr val="accent3"/>
          </a:fillRef>
          <a:effectRef idx="1">
            <a:schemeClr val="accent3"/>
          </a:effectRef>
          <a:fontRef idx="minor">
            <a:schemeClr val="dk1"/>
          </a:fontRef>
        </p:style>
      </p:cxnSp>
      <p:cxnSp>
        <p:nvCxnSpPr>
          <p:cNvPr id="95" name="Straight Connector 94"/>
          <p:cNvCxnSpPr>
            <a:endCxn id="25" idx="2"/>
          </p:cNvCxnSpPr>
          <p:nvPr/>
        </p:nvCxnSpPr>
        <p:spPr>
          <a:xfrm rot="5400000" flipH="1" flipV="1">
            <a:off x="3524250" y="4248150"/>
            <a:ext cx="914400" cy="38100"/>
          </a:xfrm>
          <a:prstGeom prst="line">
            <a:avLst/>
          </a:prstGeom>
        </p:spPr>
        <p:style>
          <a:lnRef idx="1">
            <a:schemeClr val="accent3"/>
          </a:lnRef>
          <a:fillRef idx="2">
            <a:schemeClr val="accent3"/>
          </a:fillRef>
          <a:effectRef idx="1">
            <a:schemeClr val="accent3"/>
          </a:effectRef>
          <a:fontRef idx="minor">
            <a:schemeClr val="dk1"/>
          </a:fontRef>
        </p:style>
      </p:cxnSp>
      <p:cxnSp>
        <p:nvCxnSpPr>
          <p:cNvPr id="96" name="Straight Connector 95"/>
          <p:cNvCxnSpPr>
            <a:stCxn id="103" idx="0"/>
            <a:endCxn id="25" idx="2"/>
          </p:cNvCxnSpPr>
          <p:nvPr/>
        </p:nvCxnSpPr>
        <p:spPr>
          <a:xfrm rot="16200000" flipV="1">
            <a:off x="3848100" y="3962400"/>
            <a:ext cx="914400" cy="609600"/>
          </a:xfrm>
          <a:prstGeom prst="line">
            <a:avLst/>
          </a:prstGeom>
        </p:spPr>
        <p:style>
          <a:lnRef idx="1">
            <a:schemeClr val="accent3"/>
          </a:lnRef>
          <a:fillRef idx="2">
            <a:schemeClr val="accent3"/>
          </a:fillRef>
          <a:effectRef idx="1">
            <a:schemeClr val="accent3"/>
          </a:effectRef>
          <a:fontRef idx="minor">
            <a:schemeClr val="dk1"/>
          </a:fontRef>
        </p:style>
      </p:cxnSp>
      <p:cxnSp>
        <p:nvCxnSpPr>
          <p:cNvPr id="97" name="Straight Connector 96"/>
          <p:cNvCxnSpPr>
            <a:endCxn id="25" idx="2"/>
          </p:cNvCxnSpPr>
          <p:nvPr/>
        </p:nvCxnSpPr>
        <p:spPr>
          <a:xfrm rot="16200000" flipV="1">
            <a:off x="3714750" y="4095750"/>
            <a:ext cx="914400" cy="342900"/>
          </a:xfrm>
          <a:prstGeom prst="line">
            <a:avLst/>
          </a:prstGeom>
        </p:spPr>
        <p:style>
          <a:lnRef idx="1">
            <a:schemeClr val="accent3"/>
          </a:lnRef>
          <a:fillRef idx="2">
            <a:schemeClr val="accent3"/>
          </a:fillRef>
          <a:effectRef idx="1">
            <a:schemeClr val="accent3"/>
          </a:effectRef>
          <a:fontRef idx="minor">
            <a:schemeClr val="dk1"/>
          </a:fontRef>
        </p:style>
      </p:cxnSp>
      <p:sp>
        <p:nvSpPr>
          <p:cNvPr id="98" name="Rectangle 97"/>
          <p:cNvSpPr/>
          <p:nvPr/>
        </p:nvSpPr>
        <p:spPr>
          <a:xfrm>
            <a:off x="3886200" y="4724400"/>
            <a:ext cx="381000" cy="1219200"/>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sz="600" b="1" dirty="0"/>
              <a:t>Nodes</a:t>
            </a:r>
          </a:p>
        </p:txBody>
      </p:sp>
      <p:sp>
        <p:nvSpPr>
          <p:cNvPr id="99" name="Rectangle 98"/>
          <p:cNvSpPr/>
          <p:nvPr/>
        </p:nvSpPr>
        <p:spPr>
          <a:xfrm>
            <a:off x="3886200" y="4724400"/>
            <a:ext cx="3810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700" dirty="0"/>
              <a:t>TOR</a:t>
            </a:r>
          </a:p>
        </p:txBody>
      </p:sp>
      <p:sp>
        <p:nvSpPr>
          <p:cNvPr id="101" name="Rectangle 100"/>
          <p:cNvSpPr/>
          <p:nvPr/>
        </p:nvSpPr>
        <p:spPr>
          <a:xfrm>
            <a:off x="3886200" y="5791200"/>
            <a:ext cx="3810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700" dirty="0"/>
              <a:t>PDU</a:t>
            </a:r>
          </a:p>
        </p:txBody>
      </p:sp>
      <p:sp>
        <p:nvSpPr>
          <p:cNvPr id="102" name="Rectangle 101"/>
          <p:cNvSpPr/>
          <p:nvPr/>
        </p:nvSpPr>
        <p:spPr>
          <a:xfrm>
            <a:off x="4419600" y="4724400"/>
            <a:ext cx="381000" cy="1219200"/>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sz="600" b="1" dirty="0"/>
              <a:t>Nodes</a:t>
            </a:r>
          </a:p>
        </p:txBody>
      </p:sp>
      <p:sp>
        <p:nvSpPr>
          <p:cNvPr id="103" name="Rectangle 102"/>
          <p:cNvSpPr/>
          <p:nvPr/>
        </p:nvSpPr>
        <p:spPr>
          <a:xfrm>
            <a:off x="4419600" y="4724400"/>
            <a:ext cx="3810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700" dirty="0"/>
              <a:t>TOR</a:t>
            </a:r>
          </a:p>
        </p:txBody>
      </p:sp>
      <p:sp>
        <p:nvSpPr>
          <p:cNvPr id="105" name="Rectangle 104"/>
          <p:cNvSpPr/>
          <p:nvPr/>
        </p:nvSpPr>
        <p:spPr>
          <a:xfrm>
            <a:off x="4419600" y="5791200"/>
            <a:ext cx="3810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700" dirty="0"/>
              <a:t>PDU</a:t>
            </a:r>
          </a:p>
        </p:txBody>
      </p:sp>
      <p:sp>
        <p:nvSpPr>
          <p:cNvPr id="106" name="Rectangle 105"/>
          <p:cNvSpPr/>
          <p:nvPr/>
        </p:nvSpPr>
        <p:spPr>
          <a:xfrm>
            <a:off x="4876800" y="4724400"/>
            <a:ext cx="381000" cy="1219200"/>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sz="600" b="1" dirty="0"/>
              <a:t>Nodes</a:t>
            </a:r>
          </a:p>
        </p:txBody>
      </p:sp>
      <p:sp>
        <p:nvSpPr>
          <p:cNvPr id="107" name="Rectangle 106"/>
          <p:cNvSpPr/>
          <p:nvPr/>
        </p:nvSpPr>
        <p:spPr>
          <a:xfrm>
            <a:off x="4876800" y="4724400"/>
            <a:ext cx="3810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700" dirty="0"/>
              <a:t>TOR</a:t>
            </a:r>
          </a:p>
        </p:txBody>
      </p:sp>
      <p:sp>
        <p:nvSpPr>
          <p:cNvPr id="109" name="Rectangle 108"/>
          <p:cNvSpPr/>
          <p:nvPr/>
        </p:nvSpPr>
        <p:spPr>
          <a:xfrm>
            <a:off x="4876800" y="5791200"/>
            <a:ext cx="3810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700" dirty="0"/>
              <a:t>PDU</a:t>
            </a:r>
          </a:p>
        </p:txBody>
      </p:sp>
      <p:cxnSp>
        <p:nvCxnSpPr>
          <p:cNvPr id="110" name="Straight Connector 109"/>
          <p:cNvCxnSpPr>
            <a:stCxn id="107" idx="0"/>
            <a:endCxn id="31" idx="2"/>
          </p:cNvCxnSpPr>
          <p:nvPr/>
        </p:nvCxnSpPr>
        <p:spPr>
          <a:xfrm rot="5400000" flipH="1" flipV="1">
            <a:off x="4762500" y="4114800"/>
            <a:ext cx="914400" cy="304800"/>
          </a:xfrm>
          <a:prstGeom prst="line">
            <a:avLst/>
          </a:prstGeom>
        </p:spPr>
        <p:style>
          <a:lnRef idx="1">
            <a:schemeClr val="accent3"/>
          </a:lnRef>
          <a:fillRef idx="2">
            <a:schemeClr val="accent3"/>
          </a:fillRef>
          <a:effectRef idx="1">
            <a:schemeClr val="accent3"/>
          </a:effectRef>
          <a:fontRef idx="minor">
            <a:schemeClr val="dk1"/>
          </a:fontRef>
        </p:style>
      </p:cxnSp>
      <p:cxnSp>
        <p:nvCxnSpPr>
          <p:cNvPr id="111" name="Straight Connector 110"/>
          <p:cNvCxnSpPr>
            <a:endCxn id="31" idx="2"/>
          </p:cNvCxnSpPr>
          <p:nvPr/>
        </p:nvCxnSpPr>
        <p:spPr>
          <a:xfrm rot="16200000" flipV="1">
            <a:off x="4933950" y="4248150"/>
            <a:ext cx="914400" cy="38100"/>
          </a:xfrm>
          <a:prstGeom prst="line">
            <a:avLst/>
          </a:prstGeom>
        </p:spPr>
        <p:style>
          <a:lnRef idx="1">
            <a:schemeClr val="accent3"/>
          </a:lnRef>
          <a:fillRef idx="2">
            <a:schemeClr val="accent3"/>
          </a:fillRef>
          <a:effectRef idx="1">
            <a:schemeClr val="accent3"/>
          </a:effectRef>
          <a:fontRef idx="minor">
            <a:schemeClr val="dk1"/>
          </a:fontRef>
        </p:style>
      </p:cxnSp>
      <p:cxnSp>
        <p:nvCxnSpPr>
          <p:cNvPr id="112" name="Straight Connector 111"/>
          <p:cNvCxnSpPr>
            <a:stCxn id="119" idx="0"/>
            <a:endCxn id="31" idx="2"/>
          </p:cNvCxnSpPr>
          <p:nvPr/>
        </p:nvCxnSpPr>
        <p:spPr>
          <a:xfrm rot="16200000" flipV="1">
            <a:off x="5257800" y="3924300"/>
            <a:ext cx="914400" cy="685800"/>
          </a:xfrm>
          <a:prstGeom prst="line">
            <a:avLst/>
          </a:prstGeom>
        </p:spPr>
        <p:style>
          <a:lnRef idx="1">
            <a:schemeClr val="accent3"/>
          </a:lnRef>
          <a:fillRef idx="2">
            <a:schemeClr val="accent3"/>
          </a:fillRef>
          <a:effectRef idx="1">
            <a:schemeClr val="accent3"/>
          </a:effectRef>
          <a:fontRef idx="minor">
            <a:schemeClr val="dk1"/>
          </a:fontRef>
        </p:style>
      </p:cxnSp>
      <p:cxnSp>
        <p:nvCxnSpPr>
          <p:cNvPr id="113" name="Straight Connector 112"/>
          <p:cNvCxnSpPr>
            <a:endCxn id="31" idx="2"/>
          </p:cNvCxnSpPr>
          <p:nvPr/>
        </p:nvCxnSpPr>
        <p:spPr>
          <a:xfrm rot="16200000" flipV="1">
            <a:off x="5124450" y="4057650"/>
            <a:ext cx="914400" cy="419100"/>
          </a:xfrm>
          <a:prstGeom prst="line">
            <a:avLst/>
          </a:prstGeom>
        </p:spPr>
        <p:style>
          <a:lnRef idx="1">
            <a:schemeClr val="accent3"/>
          </a:lnRef>
          <a:fillRef idx="2">
            <a:schemeClr val="accent3"/>
          </a:fillRef>
          <a:effectRef idx="1">
            <a:schemeClr val="accent3"/>
          </a:effectRef>
          <a:fontRef idx="minor">
            <a:schemeClr val="dk1"/>
          </a:fontRef>
        </p:style>
      </p:cxnSp>
      <p:sp>
        <p:nvSpPr>
          <p:cNvPr id="114" name="Rectangle 113"/>
          <p:cNvSpPr/>
          <p:nvPr/>
        </p:nvSpPr>
        <p:spPr>
          <a:xfrm>
            <a:off x="5334000" y="4724400"/>
            <a:ext cx="381000" cy="1219200"/>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sz="600" b="1" dirty="0"/>
              <a:t>Nodes</a:t>
            </a:r>
          </a:p>
        </p:txBody>
      </p:sp>
      <p:sp>
        <p:nvSpPr>
          <p:cNvPr id="115" name="Rectangle 114"/>
          <p:cNvSpPr/>
          <p:nvPr/>
        </p:nvSpPr>
        <p:spPr>
          <a:xfrm>
            <a:off x="5334000" y="4724400"/>
            <a:ext cx="3810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700" dirty="0"/>
              <a:t>TOR</a:t>
            </a:r>
          </a:p>
        </p:txBody>
      </p:sp>
      <p:sp>
        <p:nvSpPr>
          <p:cNvPr id="117" name="Rectangle 116"/>
          <p:cNvSpPr/>
          <p:nvPr/>
        </p:nvSpPr>
        <p:spPr>
          <a:xfrm>
            <a:off x="5334000" y="5791200"/>
            <a:ext cx="3810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700" dirty="0"/>
              <a:t>PDU</a:t>
            </a:r>
          </a:p>
        </p:txBody>
      </p:sp>
      <p:sp>
        <p:nvSpPr>
          <p:cNvPr id="118" name="Rectangle 117"/>
          <p:cNvSpPr/>
          <p:nvPr/>
        </p:nvSpPr>
        <p:spPr>
          <a:xfrm>
            <a:off x="5867400" y="4724400"/>
            <a:ext cx="381000" cy="1219200"/>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sz="600" b="1" dirty="0"/>
              <a:t>Nodes</a:t>
            </a:r>
          </a:p>
        </p:txBody>
      </p:sp>
      <p:sp>
        <p:nvSpPr>
          <p:cNvPr id="119" name="Rectangle 118"/>
          <p:cNvSpPr/>
          <p:nvPr/>
        </p:nvSpPr>
        <p:spPr>
          <a:xfrm>
            <a:off x="5867400" y="4724400"/>
            <a:ext cx="3810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700" dirty="0"/>
              <a:t>TOR</a:t>
            </a:r>
          </a:p>
        </p:txBody>
      </p:sp>
      <p:sp>
        <p:nvSpPr>
          <p:cNvPr id="121" name="Rectangle 120"/>
          <p:cNvSpPr/>
          <p:nvPr/>
        </p:nvSpPr>
        <p:spPr>
          <a:xfrm>
            <a:off x="5867400" y="5791200"/>
            <a:ext cx="3810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700" dirty="0"/>
              <a:t>PDU</a:t>
            </a:r>
          </a:p>
        </p:txBody>
      </p:sp>
      <p:sp>
        <p:nvSpPr>
          <p:cNvPr id="122" name="Rectangle 121"/>
          <p:cNvSpPr/>
          <p:nvPr/>
        </p:nvSpPr>
        <p:spPr>
          <a:xfrm>
            <a:off x="7391400" y="4724400"/>
            <a:ext cx="381000" cy="1219200"/>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sz="600" b="1" dirty="0"/>
              <a:t>Nodes</a:t>
            </a:r>
          </a:p>
        </p:txBody>
      </p:sp>
      <p:sp>
        <p:nvSpPr>
          <p:cNvPr id="123" name="Rectangle 122"/>
          <p:cNvSpPr/>
          <p:nvPr/>
        </p:nvSpPr>
        <p:spPr>
          <a:xfrm>
            <a:off x="7391400" y="4724400"/>
            <a:ext cx="3810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700" dirty="0"/>
              <a:t>TOR</a:t>
            </a:r>
          </a:p>
        </p:txBody>
      </p:sp>
      <p:sp>
        <p:nvSpPr>
          <p:cNvPr id="125" name="Rectangle 124"/>
          <p:cNvSpPr/>
          <p:nvPr/>
        </p:nvSpPr>
        <p:spPr>
          <a:xfrm>
            <a:off x="7391400" y="5791200"/>
            <a:ext cx="3810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700" dirty="0"/>
              <a:t>PDU</a:t>
            </a:r>
          </a:p>
        </p:txBody>
      </p:sp>
      <p:cxnSp>
        <p:nvCxnSpPr>
          <p:cNvPr id="126" name="Straight Connector 125"/>
          <p:cNvCxnSpPr>
            <a:stCxn id="123" idx="0"/>
          </p:cNvCxnSpPr>
          <p:nvPr/>
        </p:nvCxnSpPr>
        <p:spPr>
          <a:xfrm rot="5400000" flipH="1" flipV="1">
            <a:off x="7391400" y="4000500"/>
            <a:ext cx="914400" cy="533400"/>
          </a:xfrm>
          <a:prstGeom prst="line">
            <a:avLst/>
          </a:prstGeom>
        </p:spPr>
        <p:style>
          <a:lnRef idx="1">
            <a:schemeClr val="accent3"/>
          </a:lnRef>
          <a:fillRef idx="2">
            <a:schemeClr val="accent3"/>
          </a:fillRef>
          <a:effectRef idx="1">
            <a:schemeClr val="accent3"/>
          </a:effectRef>
          <a:fontRef idx="minor">
            <a:schemeClr val="dk1"/>
          </a:fontRef>
        </p:style>
      </p:cxnSp>
      <p:cxnSp>
        <p:nvCxnSpPr>
          <p:cNvPr id="127" name="Straight Connector 126"/>
          <p:cNvCxnSpPr/>
          <p:nvPr/>
        </p:nvCxnSpPr>
        <p:spPr>
          <a:xfrm rot="5400000" flipH="1" flipV="1">
            <a:off x="7562850" y="4171950"/>
            <a:ext cx="914400" cy="190500"/>
          </a:xfrm>
          <a:prstGeom prst="line">
            <a:avLst/>
          </a:prstGeom>
        </p:spPr>
        <p:style>
          <a:lnRef idx="1">
            <a:schemeClr val="accent3"/>
          </a:lnRef>
          <a:fillRef idx="2">
            <a:schemeClr val="accent3"/>
          </a:fillRef>
          <a:effectRef idx="1">
            <a:schemeClr val="accent3"/>
          </a:effectRef>
          <a:fontRef idx="minor">
            <a:schemeClr val="dk1"/>
          </a:fontRef>
        </p:style>
      </p:cxnSp>
      <p:cxnSp>
        <p:nvCxnSpPr>
          <p:cNvPr id="128" name="Straight Connector 127"/>
          <p:cNvCxnSpPr>
            <a:stCxn id="135" idx="0"/>
          </p:cNvCxnSpPr>
          <p:nvPr/>
        </p:nvCxnSpPr>
        <p:spPr>
          <a:xfrm rot="16200000" flipV="1">
            <a:off x="7886700" y="4038600"/>
            <a:ext cx="914400" cy="457200"/>
          </a:xfrm>
          <a:prstGeom prst="line">
            <a:avLst/>
          </a:prstGeom>
        </p:spPr>
        <p:style>
          <a:lnRef idx="1">
            <a:schemeClr val="accent3"/>
          </a:lnRef>
          <a:fillRef idx="2">
            <a:schemeClr val="accent3"/>
          </a:fillRef>
          <a:effectRef idx="1">
            <a:schemeClr val="accent3"/>
          </a:effectRef>
          <a:fontRef idx="minor">
            <a:schemeClr val="dk1"/>
          </a:fontRef>
        </p:style>
      </p:cxnSp>
      <p:cxnSp>
        <p:nvCxnSpPr>
          <p:cNvPr id="129" name="Straight Connector 128"/>
          <p:cNvCxnSpPr/>
          <p:nvPr/>
        </p:nvCxnSpPr>
        <p:spPr>
          <a:xfrm rot="16200000" flipV="1">
            <a:off x="7753350" y="4171950"/>
            <a:ext cx="914400" cy="190500"/>
          </a:xfrm>
          <a:prstGeom prst="line">
            <a:avLst/>
          </a:prstGeom>
        </p:spPr>
        <p:style>
          <a:lnRef idx="1">
            <a:schemeClr val="accent3"/>
          </a:lnRef>
          <a:fillRef idx="2">
            <a:schemeClr val="accent3"/>
          </a:fillRef>
          <a:effectRef idx="1">
            <a:schemeClr val="accent3"/>
          </a:effectRef>
          <a:fontRef idx="minor">
            <a:schemeClr val="dk1"/>
          </a:fontRef>
        </p:style>
      </p:cxnSp>
      <p:sp>
        <p:nvSpPr>
          <p:cNvPr id="130" name="Rectangle 129"/>
          <p:cNvSpPr/>
          <p:nvPr/>
        </p:nvSpPr>
        <p:spPr>
          <a:xfrm>
            <a:off x="7848600" y="4724400"/>
            <a:ext cx="381000" cy="1219200"/>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sz="600" b="1" dirty="0"/>
              <a:t>Nodes</a:t>
            </a:r>
          </a:p>
        </p:txBody>
      </p:sp>
      <p:sp>
        <p:nvSpPr>
          <p:cNvPr id="131" name="Rectangle 130"/>
          <p:cNvSpPr/>
          <p:nvPr/>
        </p:nvSpPr>
        <p:spPr>
          <a:xfrm>
            <a:off x="7848600" y="4724400"/>
            <a:ext cx="3810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700" dirty="0"/>
              <a:t>TOR</a:t>
            </a:r>
          </a:p>
        </p:txBody>
      </p:sp>
      <p:sp>
        <p:nvSpPr>
          <p:cNvPr id="133" name="Rectangle 132"/>
          <p:cNvSpPr/>
          <p:nvPr/>
        </p:nvSpPr>
        <p:spPr>
          <a:xfrm>
            <a:off x="7848600" y="5791200"/>
            <a:ext cx="3810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700" dirty="0"/>
              <a:t>PDU</a:t>
            </a:r>
          </a:p>
        </p:txBody>
      </p:sp>
      <p:sp>
        <p:nvSpPr>
          <p:cNvPr id="134" name="Rectangle 133"/>
          <p:cNvSpPr/>
          <p:nvPr/>
        </p:nvSpPr>
        <p:spPr>
          <a:xfrm>
            <a:off x="8382000" y="4724400"/>
            <a:ext cx="381000" cy="1219200"/>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sz="600" b="1" dirty="0"/>
              <a:t>Nodes</a:t>
            </a:r>
          </a:p>
        </p:txBody>
      </p:sp>
      <p:sp>
        <p:nvSpPr>
          <p:cNvPr id="135" name="Rectangle 134"/>
          <p:cNvSpPr/>
          <p:nvPr/>
        </p:nvSpPr>
        <p:spPr>
          <a:xfrm>
            <a:off x="8382000" y="4724400"/>
            <a:ext cx="3810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700" dirty="0"/>
              <a:t>TOR</a:t>
            </a:r>
          </a:p>
        </p:txBody>
      </p:sp>
      <p:sp>
        <p:nvSpPr>
          <p:cNvPr id="137" name="Rectangle 136"/>
          <p:cNvSpPr/>
          <p:nvPr/>
        </p:nvSpPr>
        <p:spPr>
          <a:xfrm>
            <a:off x="8382000" y="5791200"/>
            <a:ext cx="3810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700" dirty="0"/>
              <a:t>PDU</a:t>
            </a:r>
          </a:p>
        </p:txBody>
      </p:sp>
      <p:sp>
        <p:nvSpPr>
          <p:cNvPr id="36979" name="TextBox 137"/>
          <p:cNvSpPr txBox="1">
            <a:spLocks noChangeArrowheads="1"/>
          </p:cNvSpPr>
          <p:nvPr/>
        </p:nvSpPr>
        <p:spPr bwMode="auto">
          <a:xfrm>
            <a:off x="6629400" y="5029200"/>
            <a:ext cx="457200" cy="369888"/>
          </a:xfrm>
          <a:prstGeom prst="rect">
            <a:avLst/>
          </a:prstGeom>
          <a:noFill/>
          <a:ln w="9525">
            <a:noFill/>
            <a:miter lim="800000"/>
            <a:headEnd/>
            <a:tailEnd/>
          </a:ln>
        </p:spPr>
        <p:txBody>
          <a:bodyPr>
            <a:spAutoFit/>
          </a:bodyPr>
          <a:lstStyle/>
          <a:p>
            <a:pPr algn="ctr"/>
            <a:r>
              <a:rPr lang="en-US"/>
              <a:t>…</a:t>
            </a:r>
          </a:p>
        </p:txBody>
      </p:sp>
      <p:sp>
        <p:nvSpPr>
          <p:cNvPr id="36980" name="TextBox 138"/>
          <p:cNvSpPr txBox="1">
            <a:spLocks noChangeArrowheads="1"/>
          </p:cNvSpPr>
          <p:nvPr/>
        </p:nvSpPr>
        <p:spPr bwMode="auto">
          <a:xfrm>
            <a:off x="4191000" y="5105400"/>
            <a:ext cx="304800" cy="369888"/>
          </a:xfrm>
          <a:prstGeom prst="rect">
            <a:avLst/>
          </a:prstGeom>
          <a:noFill/>
          <a:ln w="9525">
            <a:noFill/>
            <a:miter lim="800000"/>
            <a:headEnd/>
            <a:tailEnd/>
          </a:ln>
        </p:spPr>
        <p:txBody>
          <a:bodyPr>
            <a:spAutoFit/>
          </a:bodyPr>
          <a:lstStyle/>
          <a:p>
            <a:pPr algn="ctr"/>
            <a:r>
              <a:rPr lang="en-US"/>
              <a:t>…</a:t>
            </a:r>
          </a:p>
        </p:txBody>
      </p:sp>
      <p:sp>
        <p:nvSpPr>
          <p:cNvPr id="36981" name="TextBox 142"/>
          <p:cNvSpPr txBox="1">
            <a:spLocks noChangeArrowheads="1"/>
          </p:cNvSpPr>
          <p:nvPr/>
        </p:nvSpPr>
        <p:spPr bwMode="auto">
          <a:xfrm>
            <a:off x="5638800" y="5105400"/>
            <a:ext cx="304800" cy="369888"/>
          </a:xfrm>
          <a:prstGeom prst="rect">
            <a:avLst/>
          </a:prstGeom>
          <a:noFill/>
          <a:ln w="9525">
            <a:noFill/>
            <a:miter lim="800000"/>
            <a:headEnd/>
            <a:tailEnd/>
          </a:ln>
        </p:spPr>
        <p:txBody>
          <a:bodyPr>
            <a:spAutoFit/>
          </a:bodyPr>
          <a:lstStyle/>
          <a:p>
            <a:pPr algn="ctr"/>
            <a:r>
              <a:rPr lang="en-US" b="1"/>
              <a:t>…</a:t>
            </a:r>
          </a:p>
        </p:txBody>
      </p:sp>
      <p:sp>
        <p:nvSpPr>
          <p:cNvPr id="36982" name="TextBox 143"/>
          <p:cNvSpPr txBox="1">
            <a:spLocks noChangeArrowheads="1"/>
          </p:cNvSpPr>
          <p:nvPr/>
        </p:nvSpPr>
        <p:spPr bwMode="auto">
          <a:xfrm>
            <a:off x="1295400" y="5105400"/>
            <a:ext cx="304800" cy="369888"/>
          </a:xfrm>
          <a:prstGeom prst="rect">
            <a:avLst/>
          </a:prstGeom>
          <a:noFill/>
          <a:ln w="9525">
            <a:noFill/>
            <a:miter lim="800000"/>
            <a:headEnd/>
            <a:tailEnd/>
          </a:ln>
        </p:spPr>
        <p:txBody>
          <a:bodyPr>
            <a:spAutoFit/>
          </a:bodyPr>
          <a:lstStyle/>
          <a:p>
            <a:pPr algn="ctr"/>
            <a:r>
              <a:rPr lang="en-US"/>
              <a:t>…</a:t>
            </a:r>
          </a:p>
        </p:txBody>
      </p:sp>
      <p:sp>
        <p:nvSpPr>
          <p:cNvPr id="36983" name="TextBox 144"/>
          <p:cNvSpPr txBox="1">
            <a:spLocks noChangeArrowheads="1"/>
          </p:cNvSpPr>
          <p:nvPr/>
        </p:nvSpPr>
        <p:spPr bwMode="auto">
          <a:xfrm>
            <a:off x="2743200" y="5105400"/>
            <a:ext cx="304800" cy="369888"/>
          </a:xfrm>
          <a:prstGeom prst="rect">
            <a:avLst/>
          </a:prstGeom>
          <a:noFill/>
          <a:ln w="9525">
            <a:noFill/>
            <a:miter lim="800000"/>
            <a:headEnd/>
            <a:tailEnd/>
          </a:ln>
        </p:spPr>
        <p:txBody>
          <a:bodyPr>
            <a:spAutoFit/>
          </a:bodyPr>
          <a:lstStyle/>
          <a:p>
            <a:pPr algn="ctr"/>
            <a:r>
              <a:rPr lang="en-US"/>
              <a:t>…</a:t>
            </a:r>
          </a:p>
        </p:txBody>
      </p:sp>
      <p:sp>
        <p:nvSpPr>
          <p:cNvPr id="36984" name="TextBox 145"/>
          <p:cNvSpPr txBox="1">
            <a:spLocks noChangeArrowheads="1"/>
          </p:cNvSpPr>
          <p:nvPr/>
        </p:nvSpPr>
        <p:spPr bwMode="auto">
          <a:xfrm>
            <a:off x="8153400" y="5105400"/>
            <a:ext cx="342900" cy="369888"/>
          </a:xfrm>
          <a:prstGeom prst="rect">
            <a:avLst/>
          </a:prstGeom>
          <a:noFill/>
          <a:ln w="9525">
            <a:noFill/>
            <a:miter lim="800000"/>
            <a:headEnd/>
            <a:tailEnd/>
          </a:ln>
        </p:spPr>
        <p:txBody>
          <a:bodyPr>
            <a:spAutoFit/>
          </a:bodyPr>
          <a:lstStyle/>
          <a:p>
            <a:pPr algn="ctr"/>
            <a:r>
              <a:rPr lang="en-US"/>
              <a:t>…</a:t>
            </a:r>
          </a:p>
        </p:txBody>
      </p:sp>
      <p:sp>
        <p:nvSpPr>
          <p:cNvPr id="36985" name="TextBox 154"/>
          <p:cNvSpPr txBox="1">
            <a:spLocks noChangeArrowheads="1"/>
          </p:cNvSpPr>
          <p:nvPr/>
        </p:nvSpPr>
        <p:spPr bwMode="auto">
          <a:xfrm>
            <a:off x="-114300" y="4289425"/>
            <a:ext cx="1181100" cy="430213"/>
          </a:xfrm>
          <a:prstGeom prst="rect">
            <a:avLst/>
          </a:prstGeom>
          <a:noFill/>
          <a:ln w="9525">
            <a:noFill/>
            <a:miter lim="800000"/>
            <a:headEnd/>
            <a:tailEnd/>
          </a:ln>
        </p:spPr>
        <p:txBody>
          <a:bodyPr>
            <a:spAutoFit/>
          </a:bodyPr>
          <a:lstStyle/>
          <a:p>
            <a:pPr algn="ctr"/>
            <a:r>
              <a:rPr lang="en-US" sz="1100" b="1"/>
              <a:t>Top of Rack</a:t>
            </a:r>
          </a:p>
          <a:p>
            <a:pPr algn="ctr"/>
            <a:r>
              <a:rPr lang="en-US" sz="1100" b="1"/>
              <a:t>Switches</a:t>
            </a:r>
          </a:p>
        </p:txBody>
      </p:sp>
      <p:sp>
        <p:nvSpPr>
          <p:cNvPr id="36986" name="TextBox 123"/>
          <p:cNvSpPr txBox="1">
            <a:spLocks noChangeArrowheads="1"/>
          </p:cNvSpPr>
          <p:nvPr/>
        </p:nvSpPr>
        <p:spPr bwMode="auto">
          <a:xfrm>
            <a:off x="76200" y="5924550"/>
            <a:ext cx="1752600" cy="430213"/>
          </a:xfrm>
          <a:prstGeom prst="rect">
            <a:avLst/>
          </a:prstGeom>
          <a:noFill/>
          <a:ln w="9525">
            <a:noFill/>
            <a:miter lim="800000"/>
            <a:headEnd/>
            <a:tailEnd/>
          </a:ln>
        </p:spPr>
        <p:txBody>
          <a:bodyPr>
            <a:spAutoFit/>
          </a:bodyPr>
          <a:lstStyle/>
          <a:p>
            <a:pPr algn="ctr"/>
            <a:r>
              <a:rPr lang="en-US" sz="1100" b="1"/>
              <a:t>Power Distribution Units</a:t>
            </a:r>
          </a:p>
        </p:txBody>
      </p:sp>
    </p:spTree>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p>
            <a:pPr>
              <a:defRPr/>
            </a:pPr>
            <a:r>
              <a:rPr lang="en-US" dirty="0" smtClean="0"/>
              <a:t>Windows Azure Datacenters</a:t>
            </a:r>
            <a:endParaRPr lang="en-US" dirty="0"/>
          </a:p>
        </p:txBody>
      </p:sp>
      <p:pic>
        <p:nvPicPr>
          <p:cNvPr id="37891" name="Picture 2"/>
          <p:cNvPicPr>
            <a:picLocks noChangeAspect="1" noChangeArrowheads="1"/>
          </p:cNvPicPr>
          <p:nvPr/>
        </p:nvPicPr>
        <p:blipFill>
          <a:blip r:embed="rId3" cstate="print"/>
          <a:srcRect/>
          <a:stretch>
            <a:fillRect/>
          </a:stretch>
        </p:blipFill>
        <p:spPr bwMode="auto">
          <a:xfrm>
            <a:off x="609600" y="1317625"/>
            <a:ext cx="3297238" cy="4392613"/>
          </a:xfrm>
          <a:prstGeom prst="rect">
            <a:avLst/>
          </a:prstGeom>
          <a:noFill/>
          <a:ln w="9525">
            <a:noFill/>
            <a:miter lim="800000"/>
            <a:headEnd/>
            <a:tailEnd/>
          </a:ln>
        </p:spPr>
      </p:pic>
      <p:pic>
        <p:nvPicPr>
          <p:cNvPr id="37892" name="Picture 3"/>
          <p:cNvPicPr>
            <a:picLocks noChangeAspect="1" noChangeArrowheads="1"/>
          </p:cNvPicPr>
          <p:nvPr/>
        </p:nvPicPr>
        <p:blipFill>
          <a:blip r:embed="rId4" cstate="print"/>
          <a:srcRect/>
          <a:stretch>
            <a:fillRect/>
          </a:stretch>
        </p:blipFill>
        <p:spPr bwMode="auto">
          <a:xfrm>
            <a:off x="4427538" y="1317625"/>
            <a:ext cx="3206750" cy="4392613"/>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p>
            <a:pPr>
              <a:defRPr/>
            </a:pPr>
            <a:r>
              <a:rPr lang="en-US" dirty="0" smtClean="0"/>
              <a:t>Inside a Role VM</a:t>
            </a:r>
            <a:endParaRPr lang="en-US" dirty="0"/>
          </a:p>
        </p:txBody>
      </p:sp>
      <p:grpSp>
        <p:nvGrpSpPr>
          <p:cNvPr id="38915" name="Group 6"/>
          <p:cNvGrpSpPr>
            <a:grpSpLocks/>
          </p:cNvGrpSpPr>
          <p:nvPr/>
        </p:nvGrpSpPr>
        <p:grpSpPr bwMode="auto">
          <a:xfrm>
            <a:off x="381000" y="1143000"/>
            <a:ext cx="4948238" cy="3340100"/>
            <a:chOff x="685800" y="1447800"/>
            <a:chExt cx="4948571" cy="3339690"/>
          </a:xfrm>
        </p:grpSpPr>
        <p:pic>
          <p:nvPicPr>
            <p:cNvPr id="38925" name="Picture 2"/>
            <p:cNvPicPr>
              <a:picLocks noChangeAspect="1" noChangeArrowheads="1"/>
            </p:cNvPicPr>
            <p:nvPr/>
          </p:nvPicPr>
          <p:blipFill>
            <a:blip r:embed="rId3" cstate="print"/>
            <a:srcRect/>
            <a:stretch>
              <a:fillRect/>
            </a:stretch>
          </p:blipFill>
          <p:spPr bwMode="auto">
            <a:xfrm>
              <a:off x="685800" y="1447800"/>
              <a:ext cx="4852987" cy="3339690"/>
            </a:xfrm>
            <a:prstGeom prst="rect">
              <a:avLst/>
            </a:prstGeom>
            <a:noFill/>
            <a:ln w="9525">
              <a:noFill/>
              <a:miter lim="800000"/>
              <a:headEnd/>
              <a:tailEnd/>
            </a:ln>
            <a:effectLst/>
          </p:spPr>
        </p:pic>
        <p:sp>
          <p:nvSpPr>
            <p:cNvPr id="38926" name="TextBox 3"/>
            <p:cNvSpPr txBox="1">
              <a:spLocks noChangeArrowheads="1"/>
            </p:cNvSpPr>
            <p:nvPr/>
          </p:nvSpPr>
          <p:spPr bwMode="auto">
            <a:xfrm>
              <a:off x="3057127" y="3429000"/>
              <a:ext cx="2577244" cy="369332"/>
            </a:xfrm>
            <a:prstGeom prst="rect">
              <a:avLst/>
            </a:prstGeom>
            <a:noFill/>
            <a:ln w="9525">
              <a:noFill/>
              <a:miter lim="800000"/>
              <a:headEnd/>
              <a:tailEnd/>
            </a:ln>
          </p:spPr>
          <p:txBody>
            <a:bodyPr wrap="none" lIns="0" tIns="0" rIns="0" bIns="0">
              <a:spAutoFit/>
            </a:bodyPr>
            <a:lstStyle/>
            <a:p>
              <a:pPr algn="ctr"/>
              <a:r>
                <a:rPr lang="en-US" sz="2400" b="1">
                  <a:solidFill>
                    <a:srgbClr val="FF0000"/>
                  </a:solidFill>
                </a:rPr>
                <a:t>Resource Volume</a:t>
              </a:r>
            </a:p>
          </p:txBody>
        </p:sp>
        <p:sp>
          <p:nvSpPr>
            <p:cNvPr id="38927" name="TextBox 4"/>
            <p:cNvSpPr txBox="1">
              <a:spLocks noChangeArrowheads="1"/>
            </p:cNvSpPr>
            <p:nvPr/>
          </p:nvSpPr>
          <p:spPr bwMode="auto">
            <a:xfrm>
              <a:off x="3906941" y="2895600"/>
              <a:ext cx="1617046" cy="369332"/>
            </a:xfrm>
            <a:prstGeom prst="rect">
              <a:avLst/>
            </a:prstGeom>
            <a:noFill/>
            <a:ln w="9525">
              <a:noFill/>
              <a:miter lim="800000"/>
              <a:headEnd/>
              <a:tailEnd/>
            </a:ln>
          </p:spPr>
          <p:txBody>
            <a:bodyPr wrap="none" lIns="0" tIns="0" rIns="0" bIns="0">
              <a:spAutoFit/>
            </a:bodyPr>
            <a:lstStyle/>
            <a:p>
              <a:pPr algn="ctr"/>
              <a:r>
                <a:rPr lang="en-US" sz="2400" b="1">
                  <a:solidFill>
                    <a:srgbClr val="FF0000"/>
                  </a:solidFill>
                </a:rPr>
                <a:t>OS Volume</a:t>
              </a:r>
            </a:p>
          </p:txBody>
        </p:sp>
        <p:sp>
          <p:nvSpPr>
            <p:cNvPr id="38928" name="TextBox 5"/>
            <p:cNvSpPr txBox="1">
              <a:spLocks noChangeArrowheads="1"/>
            </p:cNvSpPr>
            <p:nvPr/>
          </p:nvSpPr>
          <p:spPr bwMode="auto">
            <a:xfrm>
              <a:off x="3670175" y="3886200"/>
              <a:ext cx="1839863" cy="369332"/>
            </a:xfrm>
            <a:prstGeom prst="rect">
              <a:avLst/>
            </a:prstGeom>
            <a:noFill/>
            <a:ln w="9525">
              <a:noFill/>
              <a:miter lim="800000"/>
              <a:headEnd/>
              <a:tailEnd/>
            </a:ln>
          </p:spPr>
          <p:txBody>
            <a:bodyPr wrap="none" lIns="0" tIns="0" rIns="0" bIns="0">
              <a:spAutoFit/>
            </a:bodyPr>
            <a:lstStyle/>
            <a:p>
              <a:pPr algn="ctr"/>
              <a:r>
                <a:rPr lang="en-US" sz="2400" b="1">
                  <a:solidFill>
                    <a:srgbClr val="FF0000"/>
                  </a:solidFill>
                </a:rPr>
                <a:t>Role Volume</a:t>
              </a:r>
            </a:p>
          </p:txBody>
        </p:sp>
      </p:grpSp>
      <p:pic>
        <p:nvPicPr>
          <p:cNvPr id="1027" name="Picture 3"/>
          <p:cNvPicPr>
            <a:picLocks noChangeAspect="1" noChangeArrowheads="1"/>
          </p:cNvPicPr>
          <p:nvPr/>
        </p:nvPicPr>
        <p:blipFill>
          <a:blip r:embed="rId4" cstate="print"/>
          <a:srcRect/>
          <a:stretch>
            <a:fillRect/>
          </a:stretch>
        </p:blipFill>
        <p:spPr bwMode="auto">
          <a:xfrm>
            <a:off x="3351213" y="925513"/>
            <a:ext cx="5359400" cy="1657350"/>
          </a:xfrm>
          <a:prstGeom prst="rect">
            <a:avLst/>
          </a:prstGeom>
          <a:noFill/>
          <a:ln w="38100">
            <a:solidFill>
              <a:schemeClr val="accent4"/>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9" name="Straight Arrow Connector 8"/>
          <p:cNvCxnSpPr/>
          <p:nvPr/>
        </p:nvCxnSpPr>
        <p:spPr>
          <a:xfrm flipV="1">
            <a:off x="5329238" y="2511425"/>
            <a:ext cx="361950" cy="1254125"/>
          </a:xfrm>
          <a:prstGeom prst="straightConnector1">
            <a:avLst/>
          </a:prstGeom>
          <a:ln>
            <a:solidFill>
              <a:srgbClr val="FF0000"/>
            </a:solidFill>
            <a:tailEnd type="arrow"/>
          </a:ln>
        </p:spPr>
        <p:style>
          <a:lnRef idx="3">
            <a:schemeClr val="accent4"/>
          </a:lnRef>
          <a:fillRef idx="0">
            <a:schemeClr val="accent4"/>
          </a:fillRef>
          <a:effectRef idx="2">
            <a:schemeClr val="accent4"/>
          </a:effectRef>
          <a:fontRef idx="minor">
            <a:schemeClr val="tx1"/>
          </a:fontRef>
        </p:style>
      </p:cxnSp>
      <p:sp>
        <p:nvSpPr>
          <p:cNvPr id="38918" name="TextBox 14"/>
          <p:cNvSpPr txBox="1">
            <a:spLocks noChangeArrowheads="1"/>
          </p:cNvSpPr>
          <p:nvPr/>
        </p:nvSpPr>
        <p:spPr bwMode="auto">
          <a:xfrm>
            <a:off x="179388" y="4849813"/>
            <a:ext cx="1514475" cy="307975"/>
          </a:xfrm>
          <a:prstGeom prst="rect">
            <a:avLst/>
          </a:prstGeom>
          <a:noFill/>
          <a:ln w="9525">
            <a:noFill/>
            <a:miter lim="800000"/>
            <a:headEnd/>
            <a:tailEnd/>
          </a:ln>
        </p:spPr>
        <p:txBody>
          <a:bodyPr wrap="none" lIns="0" tIns="0" rIns="0" bIns="0">
            <a:spAutoFit/>
          </a:bodyPr>
          <a:lstStyle/>
          <a:p>
            <a:pPr algn="ctr"/>
            <a:r>
              <a:rPr lang="en-US" sz="2000" b="1">
                <a:solidFill>
                  <a:srgbClr val="FF0000"/>
                </a:solidFill>
              </a:rPr>
              <a:t>Guest Agent</a:t>
            </a:r>
          </a:p>
        </p:txBody>
      </p:sp>
      <p:sp>
        <p:nvSpPr>
          <p:cNvPr id="38919" name="TextBox 17"/>
          <p:cNvSpPr txBox="1">
            <a:spLocks noChangeArrowheads="1"/>
          </p:cNvSpPr>
          <p:nvPr/>
        </p:nvSpPr>
        <p:spPr bwMode="auto">
          <a:xfrm>
            <a:off x="395288" y="5353050"/>
            <a:ext cx="1196975" cy="307975"/>
          </a:xfrm>
          <a:prstGeom prst="rect">
            <a:avLst/>
          </a:prstGeom>
          <a:noFill/>
          <a:ln w="9525">
            <a:noFill/>
            <a:miter lim="800000"/>
            <a:headEnd/>
            <a:tailEnd/>
          </a:ln>
        </p:spPr>
        <p:txBody>
          <a:bodyPr wrap="none" lIns="0" tIns="0" rIns="0" bIns="0">
            <a:spAutoFit/>
          </a:bodyPr>
          <a:lstStyle/>
          <a:p>
            <a:pPr algn="ctr"/>
            <a:r>
              <a:rPr lang="en-US" sz="2000" b="1">
                <a:solidFill>
                  <a:srgbClr val="FF0000"/>
                </a:solidFill>
              </a:rPr>
              <a:t>Role Host</a:t>
            </a:r>
          </a:p>
        </p:txBody>
      </p:sp>
      <p:pic>
        <p:nvPicPr>
          <p:cNvPr id="1029" name="Picture 5"/>
          <p:cNvPicPr>
            <a:picLocks noChangeAspect="1" noChangeArrowheads="1"/>
          </p:cNvPicPr>
          <p:nvPr/>
        </p:nvPicPr>
        <p:blipFill>
          <a:blip r:embed="rId5" cstate="print"/>
          <a:srcRect/>
          <a:stretch>
            <a:fillRect/>
          </a:stretch>
        </p:blipFill>
        <p:spPr bwMode="auto">
          <a:xfrm>
            <a:off x="2165350" y="4251325"/>
            <a:ext cx="6611938" cy="1655763"/>
          </a:xfrm>
          <a:prstGeom prst="rect">
            <a:avLst/>
          </a:prstGeom>
          <a:noFill/>
          <a:ln w="38100" cmpd="sng">
            <a:solidFill>
              <a:schemeClr val="accent4"/>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16" name="Straight Arrow Connector 15"/>
          <p:cNvCxnSpPr/>
          <p:nvPr/>
        </p:nvCxnSpPr>
        <p:spPr>
          <a:xfrm flipV="1">
            <a:off x="1763713" y="4568825"/>
            <a:ext cx="460375" cy="371475"/>
          </a:xfrm>
          <a:prstGeom prst="straightConnector1">
            <a:avLst/>
          </a:prstGeom>
          <a:ln>
            <a:solidFill>
              <a:srgbClr val="FF0000"/>
            </a:solidFill>
            <a:tailEnd type="arrow"/>
          </a:ln>
        </p:spPr>
        <p:style>
          <a:lnRef idx="3">
            <a:schemeClr val="accent4"/>
          </a:lnRef>
          <a:fillRef idx="0">
            <a:schemeClr val="accent4"/>
          </a:fillRef>
          <a:effectRef idx="2">
            <a:schemeClr val="accent4"/>
          </a:effectRef>
          <a:fontRef idx="minor">
            <a:schemeClr val="tx1"/>
          </a:fontRef>
        </p:style>
      </p:cxnSp>
      <p:cxnSp>
        <p:nvCxnSpPr>
          <p:cNvPr id="19" name="Straight Arrow Connector 18"/>
          <p:cNvCxnSpPr/>
          <p:nvPr/>
        </p:nvCxnSpPr>
        <p:spPr>
          <a:xfrm flipV="1">
            <a:off x="1631950" y="5026025"/>
            <a:ext cx="962025" cy="468313"/>
          </a:xfrm>
          <a:prstGeom prst="straightConnector1">
            <a:avLst/>
          </a:prstGeom>
          <a:ln>
            <a:solidFill>
              <a:srgbClr val="FF0000"/>
            </a:solidFill>
            <a:tailEnd type="arrow"/>
          </a:ln>
        </p:spPr>
        <p:style>
          <a:lnRef idx="3">
            <a:schemeClr val="accent4"/>
          </a:lnRef>
          <a:fillRef idx="0">
            <a:schemeClr val="accent4"/>
          </a:fillRef>
          <a:effectRef idx="2">
            <a:schemeClr val="accent4"/>
          </a:effectRef>
          <a:fontRef idx="minor">
            <a:schemeClr val="tx1"/>
          </a:fontRef>
        </p:style>
      </p:cxnSp>
      <p:sp>
        <p:nvSpPr>
          <p:cNvPr id="38923" name="TextBox 25"/>
          <p:cNvSpPr txBox="1">
            <a:spLocks noChangeArrowheads="1"/>
          </p:cNvSpPr>
          <p:nvPr/>
        </p:nvSpPr>
        <p:spPr bwMode="auto">
          <a:xfrm>
            <a:off x="57150" y="5857875"/>
            <a:ext cx="1993900" cy="307975"/>
          </a:xfrm>
          <a:prstGeom prst="rect">
            <a:avLst/>
          </a:prstGeom>
          <a:noFill/>
          <a:ln w="9525">
            <a:noFill/>
            <a:miter lim="800000"/>
            <a:headEnd/>
            <a:tailEnd/>
          </a:ln>
        </p:spPr>
        <p:txBody>
          <a:bodyPr wrap="none" lIns="0" tIns="0" rIns="0" bIns="0">
            <a:spAutoFit/>
          </a:bodyPr>
          <a:lstStyle/>
          <a:p>
            <a:pPr algn="ctr"/>
            <a:r>
              <a:rPr lang="en-US" sz="2000" b="1">
                <a:solidFill>
                  <a:srgbClr val="FF0000"/>
                </a:solidFill>
              </a:rPr>
              <a:t>Role Entry Point</a:t>
            </a:r>
          </a:p>
        </p:txBody>
      </p:sp>
      <p:cxnSp>
        <p:nvCxnSpPr>
          <p:cNvPr id="27" name="Straight Arrow Connector 26"/>
          <p:cNvCxnSpPr/>
          <p:nvPr/>
        </p:nvCxnSpPr>
        <p:spPr>
          <a:xfrm flipV="1">
            <a:off x="2112963" y="5930900"/>
            <a:ext cx="347662" cy="109538"/>
          </a:xfrm>
          <a:prstGeom prst="straightConnector1">
            <a:avLst/>
          </a:prstGeom>
          <a:ln>
            <a:solidFill>
              <a:srgbClr val="FF0000"/>
            </a:solidFill>
            <a:tailEnd type="arrow"/>
          </a:ln>
        </p:spPr>
        <p:style>
          <a:lnRef idx="3">
            <a:schemeClr val="accent4"/>
          </a:lnRef>
          <a:fillRef idx="0">
            <a:schemeClr val="accent4"/>
          </a:fillRef>
          <a:effectRef idx="2">
            <a:schemeClr val="accent4"/>
          </a:effectRef>
          <a:fontRef idx="minor">
            <a:schemeClr val="tx1"/>
          </a:fontRef>
        </p:style>
      </p:cxnSp>
    </p:spTree>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4" name="Straight Connector 43"/>
          <p:cNvCxnSpPr/>
          <p:nvPr/>
        </p:nvCxnSpPr>
        <p:spPr>
          <a:xfrm flipH="1">
            <a:off x="5805488" y="3760788"/>
            <a:ext cx="931862" cy="609600"/>
          </a:xfrm>
          <a:prstGeom prst="line">
            <a:avLst/>
          </a:prstGeom>
        </p:spPr>
        <p:style>
          <a:lnRef idx="3">
            <a:schemeClr val="accent3"/>
          </a:lnRef>
          <a:fillRef idx="0">
            <a:schemeClr val="accent3"/>
          </a:fillRef>
          <a:effectRef idx="2">
            <a:schemeClr val="accent3"/>
          </a:effectRef>
          <a:fontRef idx="minor">
            <a:schemeClr val="tx1"/>
          </a:fontRef>
        </p:style>
      </p:cxnSp>
      <p:cxnSp>
        <p:nvCxnSpPr>
          <p:cNvPr id="46" name="Straight Connector 45"/>
          <p:cNvCxnSpPr>
            <a:stCxn id="41" idx="2"/>
          </p:cNvCxnSpPr>
          <p:nvPr/>
        </p:nvCxnSpPr>
        <p:spPr>
          <a:xfrm flipH="1">
            <a:off x="6461125" y="3760788"/>
            <a:ext cx="569913" cy="609600"/>
          </a:xfrm>
          <a:prstGeom prst="line">
            <a:avLst/>
          </a:prstGeom>
        </p:spPr>
        <p:style>
          <a:lnRef idx="3">
            <a:schemeClr val="accent3"/>
          </a:lnRef>
          <a:fillRef idx="0">
            <a:schemeClr val="accent3"/>
          </a:fillRef>
          <a:effectRef idx="2">
            <a:schemeClr val="accent3"/>
          </a:effectRef>
          <a:fontRef idx="minor">
            <a:schemeClr val="tx1"/>
          </a:fontRef>
        </p:style>
      </p:cxnSp>
      <p:cxnSp>
        <p:nvCxnSpPr>
          <p:cNvPr id="49" name="Straight Connector 48"/>
          <p:cNvCxnSpPr/>
          <p:nvPr/>
        </p:nvCxnSpPr>
        <p:spPr>
          <a:xfrm>
            <a:off x="7204075" y="3760788"/>
            <a:ext cx="420688" cy="609600"/>
          </a:xfrm>
          <a:prstGeom prst="line">
            <a:avLst/>
          </a:prstGeom>
        </p:spPr>
        <p:style>
          <a:lnRef idx="3">
            <a:schemeClr val="accent3"/>
          </a:lnRef>
          <a:fillRef idx="0">
            <a:schemeClr val="accent3"/>
          </a:fillRef>
          <a:effectRef idx="2">
            <a:schemeClr val="accent3"/>
          </a:effectRef>
          <a:fontRef idx="minor">
            <a:schemeClr val="tx1"/>
          </a:fontRef>
        </p:style>
      </p:cxnSp>
      <p:cxnSp>
        <p:nvCxnSpPr>
          <p:cNvPr id="51" name="Straight Connector 50"/>
          <p:cNvCxnSpPr/>
          <p:nvPr/>
        </p:nvCxnSpPr>
        <p:spPr>
          <a:xfrm>
            <a:off x="7415213" y="3760788"/>
            <a:ext cx="865187" cy="609600"/>
          </a:xfrm>
          <a:prstGeom prst="line">
            <a:avLst/>
          </a:prstGeom>
        </p:spPr>
        <p:style>
          <a:lnRef idx="3">
            <a:schemeClr val="accent3"/>
          </a:lnRef>
          <a:fillRef idx="0">
            <a:schemeClr val="accent3"/>
          </a:fillRef>
          <a:effectRef idx="2">
            <a:schemeClr val="accent3"/>
          </a:effectRef>
          <a:fontRef idx="minor">
            <a:schemeClr val="tx1"/>
          </a:fontRef>
        </p:style>
      </p:cxnSp>
      <p:sp>
        <p:nvSpPr>
          <p:cNvPr id="2" name="Title 1"/>
          <p:cNvSpPr>
            <a:spLocks noGrp="1"/>
          </p:cNvSpPr>
          <p:nvPr>
            <p:ph type="title"/>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p>
            <a:pPr>
              <a:defRPr/>
            </a:pPr>
            <a:r>
              <a:rPr lang="en-US" dirty="0" smtClean="0"/>
              <a:t>Update Types</a:t>
            </a:r>
            <a:endParaRPr lang="en-US" dirty="0"/>
          </a:p>
        </p:txBody>
      </p:sp>
      <p:sp>
        <p:nvSpPr>
          <p:cNvPr id="39943" name="Content Placeholder 2"/>
          <p:cNvSpPr>
            <a:spLocks noGrp="1"/>
          </p:cNvSpPr>
          <p:nvPr>
            <p:ph idx="1"/>
          </p:nvPr>
        </p:nvSpPr>
        <p:spPr>
          <a:xfrm>
            <a:off x="250825" y="836613"/>
            <a:ext cx="5264150" cy="5360987"/>
          </a:xfrm>
        </p:spPr>
        <p:txBody>
          <a:bodyPr/>
          <a:lstStyle/>
          <a:p>
            <a:r>
              <a:rPr lang="en-US" sz="2000" smtClean="0"/>
              <a:t>There are two update types:</a:t>
            </a:r>
          </a:p>
          <a:p>
            <a:pPr lvl="1"/>
            <a:r>
              <a:rPr lang="en-US" sz="1600" smtClean="0"/>
              <a:t>In-place update:</a:t>
            </a:r>
          </a:p>
          <a:p>
            <a:pPr lvl="2"/>
            <a:r>
              <a:rPr lang="en-US" sz="1800" smtClean="0"/>
              <a:t>Supports changes to configuration or binaries, not service definition</a:t>
            </a:r>
          </a:p>
          <a:p>
            <a:pPr lvl="2"/>
            <a:r>
              <a:rPr lang="en-US" sz="1800" smtClean="0"/>
              <a:t>Role instances upgraded one update domain at a time</a:t>
            </a:r>
          </a:p>
          <a:p>
            <a:pPr lvl="2"/>
            <a:r>
              <a:rPr lang="en-US" sz="1800" smtClean="0"/>
              <a:t>Two modes: automatic and manual</a:t>
            </a:r>
          </a:p>
          <a:p>
            <a:pPr lvl="1"/>
            <a:r>
              <a:rPr lang="en-US" sz="1600" smtClean="0"/>
              <a:t>VIP swap update:</a:t>
            </a:r>
          </a:p>
          <a:p>
            <a:pPr lvl="2"/>
            <a:r>
              <a:rPr lang="en-US" sz="1800" smtClean="0"/>
              <a:t>Service definition can change, but external endpoints must remain the same</a:t>
            </a:r>
          </a:p>
          <a:p>
            <a:pPr lvl="2"/>
            <a:r>
              <a:rPr lang="en-US" sz="1800" smtClean="0"/>
              <a:t>New version of service deployed, external VIP/DIP mapping swapped with old</a:t>
            </a:r>
          </a:p>
          <a:p>
            <a:r>
              <a:rPr lang="en-US" sz="2000" smtClean="0"/>
              <a:t>Changes to external endpoint count require a new deployment</a:t>
            </a:r>
          </a:p>
        </p:txBody>
      </p:sp>
      <p:grpSp>
        <p:nvGrpSpPr>
          <p:cNvPr id="39944" name="Group 7"/>
          <p:cNvGrpSpPr>
            <a:grpSpLocks/>
          </p:cNvGrpSpPr>
          <p:nvPr/>
        </p:nvGrpSpPr>
        <p:grpSpPr bwMode="auto">
          <a:xfrm>
            <a:off x="6397625" y="1322388"/>
            <a:ext cx="1208088" cy="1143000"/>
            <a:chOff x="5334000" y="1828800"/>
            <a:chExt cx="1828800" cy="1600200"/>
          </a:xfrm>
        </p:grpSpPr>
        <p:sp>
          <p:nvSpPr>
            <p:cNvPr id="4" name="Rectangle 3"/>
            <p:cNvSpPr/>
            <p:nvPr/>
          </p:nvSpPr>
          <p:spPr bwMode="auto">
            <a:xfrm>
              <a:off x="5334000" y="1828800"/>
              <a:ext cx="838200" cy="762000"/>
            </a:xfrm>
            <a:prstGeom prst="rect">
              <a:avLst/>
            </a:prstGeom>
            <a:solidFill>
              <a:schemeClr val="accent1">
                <a:lumMod val="60000"/>
                <a:lumOff val="40000"/>
              </a:schemeClr>
            </a:solidFill>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anchor="ctr"/>
            <a:lstStyle/>
            <a:p>
              <a:pPr algn="ctr" defTabSz="914099">
                <a:defRPr/>
              </a:pPr>
              <a:r>
                <a:rPr lang="en-US" sz="1200" dirty="0">
                  <a:gradFill>
                    <a:gsLst>
                      <a:gs pos="0">
                        <a:srgbClr val="FFFFFF"/>
                      </a:gs>
                      <a:gs pos="100000">
                        <a:srgbClr val="FFFFFF"/>
                      </a:gs>
                    </a:gsLst>
                    <a:lin ang="5400000" scaled="0"/>
                  </a:gradFill>
                </a:rPr>
                <a:t>Role A</a:t>
              </a:r>
            </a:p>
            <a:p>
              <a:pPr algn="ctr" defTabSz="914099">
                <a:defRPr/>
              </a:pPr>
              <a:r>
                <a:rPr lang="en-US" sz="1200" dirty="0">
                  <a:gradFill>
                    <a:gsLst>
                      <a:gs pos="0">
                        <a:srgbClr val="FFFFFF"/>
                      </a:gs>
                      <a:gs pos="100000">
                        <a:srgbClr val="FFFFFF"/>
                      </a:gs>
                    </a:gsLst>
                    <a:lin ang="5400000" scaled="0"/>
                  </a:gradFill>
                </a:rPr>
                <a:t>UD 1</a:t>
              </a:r>
            </a:p>
          </p:txBody>
        </p:sp>
        <p:sp>
          <p:nvSpPr>
            <p:cNvPr id="5" name="Rectangle 4"/>
            <p:cNvSpPr/>
            <p:nvPr/>
          </p:nvSpPr>
          <p:spPr bwMode="auto">
            <a:xfrm>
              <a:off x="6324600" y="1828800"/>
              <a:ext cx="838200" cy="762000"/>
            </a:xfrm>
            <a:prstGeom prst="rect">
              <a:avLst/>
            </a:prstGeom>
            <a:solidFill>
              <a:schemeClr val="accent1">
                <a:lumMod val="60000"/>
                <a:lumOff val="40000"/>
              </a:schemeClr>
            </a:solidFill>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anchor="ctr"/>
            <a:lstStyle/>
            <a:p>
              <a:pPr algn="ctr" defTabSz="914099">
                <a:defRPr/>
              </a:pPr>
              <a:r>
                <a:rPr lang="en-US" sz="1200" dirty="0">
                  <a:gradFill>
                    <a:gsLst>
                      <a:gs pos="0">
                        <a:srgbClr val="FFFFFF"/>
                      </a:gs>
                      <a:gs pos="100000">
                        <a:srgbClr val="FFFFFF"/>
                      </a:gs>
                    </a:gsLst>
                    <a:lin ang="5400000" scaled="0"/>
                  </a:gradFill>
                </a:rPr>
                <a:t>Role A</a:t>
              </a:r>
            </a:p>
            <a:p>
              <a:pPr algn="ctr" defTabSz="914099">
                <a:defRPr/>
              </a:pPr>
              <a:r>
                <a:rPr lang="en-US" sz="1200" dirty="0">
                  <a:gradFill>
                    <a:gsLst>
                      <a:gs pos="0">
                        <a:srgbClr val="FFFFFF"/>
                      </a:gs>
                      <a:gs pos="100000">
                        <a:srgbClr val="FFFFFF"/>
                      </a:gs>
                    </a:gsLst>
                    <a:lin ang="5400000" scaled="0"/>
                  </a:gradFill>
                </a:rPr>
                <a:t>UD 2</a:t>
              </a:r>
            </a:p>
          </p:txBody>
        </p:sp>
        <p:sp>
          <p:nvSpPr>
            <p:cNvPr id="6" name="Rectangle 5"/>
            <p:cNvSpPr/>
            <p:nvPr/>
          </p:nvSpPr>
          <p:spPr bwMode="auto">
            <a:xfrm>
              <a:off x="5334000" y="2667000"/>
              <a:ext cx="838200" cy="762000"/>
            </a:xfrm>
            <a:prstGeom prst="rect">
              <a:avLst/>
            </a:prstGeom>
            <a:solidFill>
              <a:schemeClr val="accent5">
                <a:lumMod val="60000"/>
                <a:lumOff val="40000"/>
              </a:schemeClr>
            </a:solidFill>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lIns="91436" tIns="45718" rIns="91436" bIns="45718" anchor="ctr"/>
            <a:lstStyle/>
            <a:p>
              <a:pPr algn="ctr" defTabSz="914099">
                <a:defRPr/>
              </a:pPr>
              <a:r>
                <a:rPr lang="en-US" sz="1200" dirty="0">
                  <a:gradFill>
                    <a:gsLst>
                      <a:gs pos="0">
                        <a:srgbClr val="FFFFFF"/>
                      </a:gs>
                      <a:gs pos="100000">
                        <a:srgbClr val="FFFFFF"/>
                      </a:gs>
                    </a:gsLst>
                    <a:lin ang="5400000" scaled="0"/>
                  </a:gradFill>
                </a:rPr>
                <a:t>Role B</a:t>
              </a:r>
            </a:p>
            <a:p>
              <a:pPr algn="ctr" defTabSz="914099">
                <a:defRPr/>
              </a:pPr>
              <a:r>
                <a:rPr lang="en-US" sz="1200" dirty="0">
                  <a:gradFill>
                    <a:gsLst>
                      <a:gs pos="0">
                        <a:srgbClr val="FFFFFF"/>
                      </a:gs>
                      <a:gs pos="100000">
                        <a:srgbClr val="FFFFFF"/>
                      </a:gs>
                    </a:gsLst>
                    <a:lin ang="5400000" scaled="0"/>
                  </a:gradFill>
                </a:rPr>
                <a:t>UD 1</a:t>
              </a:r>
            </a:p>
          </p:txBody>
        </p:sp>
        <p:sp>
          <p:nvSpPr>
            <p:cNvPr id="7" name="Rectangle 6"/>
            <p:cNvSpPr/>
            <p:nvPr/>
          </p:nvSpPr>
          <p:spPr bwMode="auto">
            <a:xfrm>
              <a:off x="6324600" y="2667000"/>
              <a:ext cx="838200" cy="762000"/>
            </a:xfrm>
            <a:prstGeom prst="rect">
              <a:avLst/>
            </a:prstGeom>
            <a:solidFill>
              <a:schemeClr val="accent5">
                <a:lumMod val="60000"/>
                <a:lumOff val="40000"/>
              </a:schemeClr>
            </a:solidFill>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lIns="91436" tIns="45718" rIns="91436" bIns="45718" anchor="ctr"/>
            <a:lstStyle/>
            <a:p>
              <a:pPr algn="ctr" defTabSz="914099">
                <a:defRPr/>
              </a:pPr>
              <a:r>
                <a:rPr lang="en-US" sz="1200" dirty="0">
                  <a:gradFill>
                    <a:gsLst>
                      <a:gs pos="0">
                        <a:srgbClr val="FFFFFF"/>
                      </a:gs>
                      <a:gs pos="100000">
                        <a:srgbClr val="FFFFFF"/>
                      </a:gs>
                    </a:gsLst>
                    <a:lin ang="5400000" scaled="0"/>
                  </a:gradFill>
                </a:rPr>
                <a:t>Role B</a:t>
              </a:r>
            </a:p>
            <a:p>
              <a:pPr algn="ctr" defTabSz="914099">
                <a:defRPr/>
              </a:pPr>
              <a:r>
                <a:rPr lang="en-US" sz="1200" dirty="0">
                  <a:gradFill>
                    <a:gsLst>
                      <a:gs pos="0">
                        <a:srgbClr val="FFFFFF"/>
                      </a:gs>
                      <a:gs pos="100000">
                        <a:srgbClr val="FFFFFF"/>
                      </a:gs>
                    </a:gsLst>
                    <a:lin ang="5400000" scaled="0"/>
                  </a:gradFill>
                </a:rPr>
                <a:t>UD 2</a:t>
              </a:r>
            </a:p>
          </p:txBody>
        </p:sp>
      </p:grpSp>
      <p:sp>
        <p:nvSpPr>
          <p:cNvPr id="20" name="Rectangle 19"/>
          <p:cNvSpPr/>
          <p:nvPr/>
        </p:nvSpPr>
        <p:spPr bwMode="auto">
          <a:xfrm>
            <a:off x="6407955" y="1322614"/>
            <a:ext cx="553811" cy="544286"/>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lIns="91436" tIns="45718" rIns="91436" bIns="45718" anchor="ctr"/>
          <a:lstStyle/>
          <a:p>
            <a:pPr algn="ctr" defTabSz="914099">
              <a:defRPr/>
            </a:pPr>
            <a:r>
              <a:rPr lang="en-US" sz="1200" dirty="0">
                <a:gradFill>
                  <a:gsLst>
                    <a:gs pos="0">
                      <a:srgbClr val="FFFFFF"/>
                    </a:gs>
                    <a:gs pos="100000">
                      <a:srgbClr val="FFFFFF"/>
                    </a:gs>
                  </a:gsLst>
                  <a:lin ang="5400000" scaled="0"/>
                </a:gradFill>
              </a:rPr>
              <a:t>Role A</a:t>
            </a:r>
          </a:p>
          <a:p>
            <a:pPr algn="ctr" defTabSz="914099">
              <a:defRPr/>
            </a:pPr>
            <a:r>
              <a:rPr lang="en-US" sz="1200" dirty="0">
                <a:gradFill>
                  <a:gsLst>
                    <a:gs pos="0">
                      <a:srgbClr val="FFFFFF"/>
                    </a:gs>
                    <a:gs pos="100000">
                      <a:srgbClr val="FFFFFF"/>
                    </a:gs>
                  </a:gsLst>
                  <a:lin ang="5400000" scaled="0"/>
                </a:gradFill>
              </a:rPr>
              <a:t>UD 1</a:t>
            </a:r>
          </a:p>
        </p:txBody>
      </p:sp>
      <p:sp>
        <p:nvSpPr>
          <p:cNvPr id="22" name="Rectangle 21"/>
          <p:cNvSpPr/>
          <p:nvPr/>
        </p:nvSpPr>
        <p:spPr bwMode="auto">
          <a:xfrm>
            <a:off x="6407955" y="1921328"/>
            <a:ext cx="553811" cy="544286"/>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lIns="91436" tIns="45718" rIns="91436" bIns="45718" anchor="ctr"/>
          <a:lstStyle/>
          <a:p>
            <a:pPr algn="ctr" defTabSz="914099">
              <a:defRPr/>
            </a:pPr>
            <a:r>
              <a:rPr lang="en-US" sz="1200" dirty="0">
                <a:gradFill>
                  <a:gsLst>
                    <a:gs pos="0">
                      <a:srgbClr val="FFFFFF"/>
                    </a:gs>
                    <a:gs pos="100000">
                      <a:srgbClr val="FFFFFF"/>
                    </a:gs>
                  </a:gsLst>
                  <a:lin ang="5400000" scaled="0"/>
                </a:gradFill>
              </a:rPr>
              <a:t>Role B</a:t>
            </a:r>
          </a:p>
          <a:p>
            <a:pPr algn="ctr" defTabSz="914099">
              <a:defRPr/>
            </a:pPr>
            <a:r>
              <a:rPr lang="en-US" sz="1200" dirty="0">
                <a:gradFill>
                  <a:gsLst>
                    <a:gs pos="0">
                      <a:srgbClr val="FFFFFF"/>
                    </a:gs>
                    <a:gs pos="100000">
                      <a:srgbClr val="FFFFFF"/>
                    </a:gs>
                  </a:gsLst>
                  <a:lin ang="5400000" scaled="0"/>
                </a:gradFill>
              </a:rPr>
              <a:t>UD 1</a:t>
            </a:r>
          </a:p>
        </p:txBody>
      </p:sp>
      <p:sp>
        <p:nvSpPr>
          <p:cNvPr id="26" name="Rectangle 25"/>
          <p:cNvSpPr/>
          <p:nvPr/>
        </p:nvSpPr>
        <p:spPr bwMode="auto">
          <a:xfrm>
            <a:off x="7052343" y="1322614"/>
            <a:ext cx="553811" cy="544286"/>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lIns="91436" tIns="45718" rIns="91436" bIns="45718" anchor="ctr"/>
          <a:lstStyle/>
          <a:p>
            <a:pPr algn="ctr" defTabSz="914099">
              <a:defRPr/>
            </a:pPr>
            <a:r>
              <a:rPr lang="en-US" sz="1200" dirty="0">
                <a:gradFill>
                  <a:gsLst>
                    <a:gs pos="0">
                      <a:srgbClr val="FFFFFF"/>
                    </a:gs>
                    <a:gs pos="100000">
                      <a:srgbClr val="FFFFFF"/>
                    </a:gs>
                  </a:gsLst>
                  <a:lin ang="5400000" scaled="0"/>
                </a:gradFill>
              </a:rPr>
              <a:t>Role A</a:t>
            </a:r>
          </a:p>
          <a:p>
            <a:pPr algn="ctr" defTabSz="914099">
              <a:defRPr/>
            </a:pPr>
            <a:r>
              <a:rPr lang="en-US" sz="1200" dirty="0">
                <a:gradFill>
                  <a:gsLst>
                    <a:gs pos="0">
                      <a:srgbClr val="FFFFFF"/>
                    </a:gs>
                    <a:gs pos="100000">
                      <a:srgbClr val="FFFFFF"/>
                    </a:gs>
                  </a:gsLst>
                  <a:lin ang="5400000" scaled="0"/>
                </a:gradFill>
              </a:rPr>
              <a:t>UD 2</a:t>
            </a:r>
          </a:p>
        </p:txBody>
      </p:sp>
      <p:sp>
        <p:nvSpPr>
          <p:cNvPr id="28" name="Rectangle 27"/>
          <p:cNvSpPr/>
          <p:nvPr/>
        </p:nvSpPr>
        <p:spPr bwMode="auto">
          <a:xfrm>
            <a:off x="7052343" y="1921328"/>
            <a:ext cx="553811" cy="544286"/>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lIns="91436" tIns="45718" rIns="91436" bIns="45718" anchor="ctr"/>
          <a:lstStyle/>
          <a:p>
            <a:pPr algn="ctr" defTabSz="914099">
              <a:defRPr/>
            </a:pPr>
            <a:r>
              <a:rPr lang="en-US" sz="1200" dirty="0">
                <a:gradFill>
                  <a:gsLst>
                    <a:gs pos="0">
                      <a:srgbClr val="FFFFFF"/>
                    </a:gs>
                    <a:gs pos="100000">
                      <a:srgbClr val="FFFFFF"/>
                    </a:gs>
                  </a:gsLst>
                  <a:lin ang="5400000" scaled="0"/>
                </a:gradFill>
              </a:rPr>
              <a:t>Role B</a:t>
            </a:r>
          </a:p>
          <a:p>
            <a:pPr algn="ctr" defTabSz="914099">
              <a:defRPr/>
            </a:pPr>
            <a:r>
              <a:rPr lang="en-US" sz="1200" dirty="0">
                <a:gradFill>
                  <a:gsLst>
                    <a:gs pos="0">
                      <a:srgbClr val="FFFFFF"/>
                    </a:gs>
                    <a:gs pos="100000">
                      <a:srgbClr val="FFFFFF"/>
                    </a:gs>
                  </a:gsLst>
                  <a:lin ang="5400000" scaled="0"/>
                </a:gradFill>
              </a:rPr>
              <a:t>UD 2</a:t>
            </a:r>
          </a:p>
        </p:txBody>
      </p:sp>
      <p:grpSp>
        <p:nvGrpSpPr>
          <p:cNvPr id="31" name="Group 30"/>
          <p:cNvGrpSpPr>
            <a:grpSpLocks/>
          </p:cNvGrpSpPr>
          <p:nvPr/>
        </p:nvGrpSpPr>
        <p:grpSpPr bwMode="auto">
          <a:xfrm>
            <a:off x="5529263" y="4370388"/>
            <a:ext cx="1208087" cy="1143000"/>
            <a:chOff x="5334000" y="1828800"/>
            <a:chExt cx="1828800" cy="1600200"/>
          </a:xfrm>
        </p:grpSpPr>
        <p:sp>
          <p:nvSpPr>
            <p:cNvPr id="32" name="Rectangle 31"/>
            <p:cNvSpPr/>
            <p:nvPr/>
          </p:nvSpPr>
          <p:spPr bwMode="auto">
            <a:xfrm>
              <a:off x="5334000" y="1828800"/>
              <a:ext cx="838200" cy="762000"/>
            </a:xfrm>
            <a:prstGeom prst="rect">
              <a:avLst/>
            </a:prstGeom>
            <a:solidFill>
              <a:schemeClr val="accent1">
                <a:lumMod val="60000"/>
                <a:lumOff val="40000"/>
              </a:schemeClr>
            </a:solidFill>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anchor="ctr"/>
            <a:lstStyle/>
            <a:p>
              <a:pPr algn="ctr" defTabSz="914099">
                <a:defRPr/>
              </a:pPr>
              <a:r>
                <a:rPr lang="en-US" sz="1200" dirty="0">
                  <a:gradFill>
                    <a:gsLst>
                      <a:gs pos="0">
                        <a:srgbClr val="FFFFFF"/>
                      </a:gs>
                      <a:gs pos="100000">
                        <a:srgbClr val="FFFFFF"/>
                      </a:gs>
                    </a:gsLst>
                    <a:lin ang="5400000" scaled="0"/>
                  </a:gradFill>
                </a:rPr>
                <a:t>Role A</a:t>
              </a:r>
            </a:p>
            <a:p>
              <a:pPr algn="ctr" defTabSz="914099">
                <a:defRPr/>
              </a:pPr>
              <a:r>
                <a:rPr lang="en-US" sz="1200" dirty="0">
                  <a:gradFill>
                    <a:gsLst>
                      <a:gs pos="0">
                        <a:srgbClr val="FFFFFF"/>
                      </a:gs>
                      <a:gs pos="100000">
                        <a:srgbClr val="FFFFFF"/>
                      </a:gs>
                    </a:gsLst>
                    <a:lin ang="5400000" scaled="0"/>
                  </a:gradFill>
                </a:rPr>
                <a:t>UD 1</a:t>
              </a:r>
            </a:p>
          </p:txBody>
        </p:sp>
        <p:sp>
          <p:nvSpPr>
            <p:cNvPr id="33" name="Rectangle 32"/>
            <p:cNvSpPr/>
            <p:nvPr/>
          </p:nvSpPr>
          <p:spPr bwMode="auto">
            <a:xfrm>
              <a:off x="6324600" y="1828800"/>
              <a:ext cx="838200" cy="762000"/>
            </a:xfrm>
            <a:prstGeom prst="rect">
              <a:avLst/>
            </a:prstGeom>
            <a:solidFill>
              <a:schemeClr val="accent1">
                <a:lumMod val="60000"/>
                <a:lumOff val="40000"/>
              </a:schemeClr>
            </a:solidFill>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anchor="ctr"/>
            <a:lstStyle/>
            <a:p>
              <a:pPr algn="ctr" defTabSz="914099">
                <a:defRPr/>
              </a:pPr>
              <a:r>
                <a:rPr lang="en-US" sz="1200" dirty="0">
                  <a:gradFill>
                    <a:gsLst>
                      <a:gs pos="0">
                        <a:srgbClr val="FFFFFF"/>
                      </a:gs>
                      <a:gs pos="100000">
                        <a:srgbClr val="FFFFFF"/>
                      </a:gs>
                    </a:gsLst>
                    <a:lin ang="5400000" scaled="0"/>
                  </a:gradFill>
                </a:rPr>
                <a:t>Role A</a:t>
              </a:r>
            </a:p>
            <a:p>
              <a:pPr algn="ctr" defTabSz="914099">
                <a:defRPr/>
              </a:pPr>
              <a:r>
                <a:rPr lang="en-US" sz="1200" dirty="0">
                  <a:gradFill>
                    <a:gsLst>
                      <a:gs pos="0">
                        <a:srgbClr val="FFFFFF"/>
                      </a:gs>
                      <a:gs pos="100000">
                        <a:srgbClr val="FFFFFF"/>
                      </a:gs>
                    </a:gsLst>
                    <a:lin ang="5400000" scaled="0"/>
                  </a:gradFill>
                </a:rPr>
                <a:t>UD 2</a:t>
              </a:r>
            </a:p>
          </p:txBody>
        </p:sp>
        <p:sp>
          <p:nvSpPr>
            <p:cNvPr id="34" name="Rectangle 33"/>
            <p:cNvSpPr/>
            <p:nvPr/>
          </p:nvSpPr>
          <p:spPr bwMode="auto">
            <a:xfrm>
              <a:off x="5334000" y="2667000"/>
              <a:ext cx="838200" cy="762000"/>
            </a:xfrm>
            <a:prstGeom prst="rect">
              <a:avLst/>
            </a:prstGeom>
            <a:solidFill>
              <a:schemeClr val="accent5">
                <a:lumMod val="60000"/>
                <a:lumOff val="40000"/>
              </a:schemeClr>
            </a:solidFill>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lIns="91436" tIns="45718" rIns="91436" bIns="45718" anchor="ctr"/>
            <a:lstStyle/>
            <a:p>
              <a:pPr algn="ctr" defTabSz="914099">
                <a:defRPr/>
              </a:pPr>
              <a:r>
                <a:rPr lang="en-US" sz="1200" dirty="0">
                  <a:gradFill>
                    <a:gsLst>
                      <a:gs pos="0">
                        <a:srgbClr val="FFFFFF"/>
                      </a:gs>
                      <a:gs pos="100000">
                        <a:srgbClr val="FFFFFF"/>
                      </a:gs>
                    </a:gsLst>
                    <a:lin ang="5400000" scaled="0"/>
                  </a:gradFill>
                </a:rPr>
                <a:t>Role B</a:t>
              </a:r>
            </a:p>
            <a:p>
              <a:pPr algn="ctr" defTabSz="914099">
                <a:defRPr/>
              </a:pPr>
              <a:r>
                <a:rPr lang="en-US" sz="1200" dirty="0">
                  <a:gradFill>
                    <a:gsLst>
                      <a:gs pos="0">
                        <a:srgbClr val="FFFFFF"/>
                      </a:gs>
                      <a:gs pos="100000">
                        <a:srgbClr val="FFFFFF"/>
                      </a:gs>
                    </a:gsLst>
                    <a:lin ang="5400000" scaled="0"/>
                  </a:gradFill>
                </a:rPr>
                <a:t>UD 1</a:t>
              </a:r>
            </a:p>
          </p:txBody>
        </p:sp>
        <p:sp>
          <p:nvSpPr>
            <p:cNvPr id="35" name="Rectangle 34"/>
            <p:cNvSpPr/>
            <p:nvPr/>
          </p:nvSpPr>
          <p:spPr bwMode="auto">
            <a:xfrm>
              <a:off x="6324600" y="2667000"/>
              <a:ext cx="838200" cy="762000"/>
            </a:xfrm>
            <a:prstGeom prst="rect">
              <a:avLst/>
            </a:prstGeom>
            <a:solidFill>
              <a:schemeClr val="accent5">
                <a:lumMod val="60000"/>
                <a:lumOff val="40000"/>
              </a:schemeClr>
            </a:solidFill>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lIns="91436" tIns="45718" rIns="91436" bIns="45718" anchor="ctr"/>
            <a:lstStyle/>
            <a:p>
              <a:pPr algn="ctr" defTabSz="914099">
                <a:defRPr/>
              </a:pPr>
              <a:r>
                <a:rPr lang="en-US" sz="1200" dirty="0">
                  <a:gradFill>
                    <a:gsLst>
                      <a:gs pos="0">
                        <a:srgbClr val="FFFFFF"/>
                      </a:gs>
                      <a:gs pos="100000">
                        <a:srgbClr val="FFFFFF"/>
                      </a:gs>
                    </a:gsLst>
                    <a:lin ang="5400000" scaled="0"/>
                  </a:gradFill>
                </a:rPr>
                <a:t>Role B</a:t>
              </a:r>
            </a:p>
            <a:p>
              <a:pPr algn="ctr" defTabSz="914099">
                <a:defRPr/>
              </a:pPr>
              <a:r>
                <a:rPr lang="en-US" sz="1200" dirty="0">
                  <a:gradFill>
                    <a:gsLst>
                      <a:gs pos="0">
                        <a:srgbClr val="FFFFFF"/>
                      </a:gs>
                      <a:gs pos="100000">
                        <a:srgbClr val="FFFFFF"/>
                      </a:gs>
                    </a:gsLst>
                    <a:lin ang="5400000" scaled="0"/>
                  </a:gradFill>
                </a:rPr>
                <a:t>UD 2</a:t>
              </a:r>
            </a:p>
          </p:txBody>
        </p:sp>
      </p:grpSp>
      <p:grpSp>
        <p:nvGrpSpPr>
          <p:cNvPr id="36" name="Group 35"/>
          <p:cNvGrpSpPr>
            <a:grpSpLocks/>
          </p:cNvGrpSpPr>
          <p:nvPr/>
        </p:nvGrpSpPr>
        <p:grpSpPr bwMode="auto">
          <a:xfrm>
            <a:off x="7348538" y="4370388"/>
            <a:ext cx="1208087" cy="1143000"/>
            <a:chOff x="5334000" y="1828800"/>
            <a:chExt cx="1828800" cy="1600200"/>
          </a:xfrm>
        </p:grpSpPr>
        <p:sp>
          <p:nvSpPr>
            <p:cNvPr id="37" name="Rectangle 36"/>
            <p:cNvSpPr/>
            <p:nvPr/>
          </p:nvSpPr>
          <p:spPr bwMode="auto">
            <a:xfrm>
              <a:off x="5334000" y="1828800"/>
              <a:ext cx="838200" cy="76200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lIns="91436" tIns="45718" rIns="91436" bIns="45718" anchor="ctr"/>
            <a:lstStyle/>
            <a:p>
              <a:pPr algn="ctr" defTabSz="914099">
                <a:defRPr/>
              </a:pPr>
              <a:r>
                <a:rPr lang="en-US" sz="1200" dirty="0">
                  <a:gradFill>
                    <a:gsLst>
                      <a:gs pos="0">
                        <a:srgbClr val="FFFFFF"/>
                      </a:gs>
                      <a:gs pos="100000">
                        <a:srgbClr val="FFFFFF"/>
                      </a:gs>
                    </a:gsLst>
                    <a:lin ang="5400000" scaled="0"/>
                  </a:gradFill>
                </a:rPr>
                <a:t>Role A</a:t>
              </a:r>
            </a:p>
            <a:p>
              <a:pPr algn="ctr" defTabSz="914099">
                <a:defRPr/>
              </a:pPr>
              <a:r>
                <a:rPr lang="en-US" sz="1200" dirty="0">
                  <a:gradFill>
                    <a:gsLst>
                      <a:gs pos="0">
                        <a:srgbClr val="FFFFFF"/>
                      </a:gs>
                      <a:gs pos="100000">
                        <a:srgbClr val="FFFFFF"/>
                      </a:gs>
                    </a:gsLst>
                    <a:lin ang="5400000" scaled="0"/>
                  </a:gradFill>
                </a:rPr>
                <a:t>UD 1</a:t>
              </a:r>
            </a:p>
          </p:txBody>
        </p:sp>
        <p:sp>
          <p:nvSpPr>
            <p:cNvPr id="38" name="Rectangle 37"/>
            <p:cNvSpPr/>
            <p:nvPr/>
          </p:nvSpPr>
          <p:spPr bwMode="auto">
            <a:xfrm>
              <a:off x="6324600" y="1828800"/>
              <a:ext cx="838200" cy="76200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lIns="91436" tIns="45718" rIns="91436" bIns="45718" anchor="ctr"/>
            <a:lstStyle/>
            <a:p>
              <a:pPr algn="ctr" defTabSz="914099">
                <a:defRPr/>
              </a:pPr>
              <a:r>
                <a:rPr lang="en-US" sz="1200" dirty="0">
                  <a:gradFill>
                    <a:gsLst>
                      <a:gs pos="0">
                        <a:srgbClr val="FFFFFF"/>
                      </a:gs>
                      <a:gs pos="100000">
                        <a:srgbClr val="FFFFFF"/>
                      </a:gs>
                    </a:gsLst>
                    <a:lin ang="5400000" scaled="0"/>
                  </a:gradFill>
                </a:rPr>
                <a:t>Role A</a:t>
              </a:r>
            </a:p>
            <a:p>
              <a:pPr algn="ctr" defTabSz="914099">
                <a:defRPr/>
              </a:pPr>
              <a:r>
                <a:rPr lang="en-US" sz="1200" dirty="0">
                  <a:gradFill>
                    <a:gsLst>
                      <a:gs pos="0">
                        <a:srgbClr val="FFFFFF"/>
                      </a:gs>
                      <a:gs pos="100000">
                        <a:srgbClr val="FFFFFF"/>
                      </a:gs>
                    </a:gsLst>
                    <a:lin ang="5400000" scaled="0"/>
                  </a:gradFill>
                </a:rPr>
                <a:t>UD 2</a:t>
              </a:r>
            </a:p>
          </p:txBody>
        </p:sp>
        <p:sp>
          <p:nvSpPr>
            <p:cNvPr id="39" name="Rectangle 38"/>
            <p:cNvSpPr/>
            <p:nvPr/>
          </p:nvSpPr>
          <p:spPr bwMode="auto">
            <a:xfrm>
              <a:off x="5334000" y="2667000"/>
              <a:ext cx="838200" cy="762000"/>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lIns="91436" tIns="45718" rIns="91436" bIns="45718" anchor="ctr"/>
            <a:lstStyle/>
            <a:p>
              <a:pPr algn="ctr" defTabSz="914099">
                <a:defRPr/>
              </a:pPr>
              <a:r>
                <a:rPr lang="en-US" sz="1200" dirty="0">
                  <a:gradFill>
                    <a:gsLst>
                      <a:gs pos="0">
                        <a:srgbClr val="FFFFFF"/>
                      </a:gs>
                      <a:gs pos="100000">
                        <a:srgbClr val="FFFFFF"/>
                      </a:gs>
                    </a:gsLst>
                    <a:lin ang="5400000" scaled="0"/>
                  </a:gradFill>
                </a:rPr>
                <a:t>Role B</a:t>
              </a:r>
            </a:p>
            <a:p>
              <a:pPr algn="ctr" defTabSz="914099">
                <a:defRPr/>
              </a:pPr>
              <a:r>
                <a:rPr lang="en-US" sz="1200" dirty="0">
                  <a:gradFill>
                    <a:gsLst>
                      <a:gs pos="0">
                        <a:srgbClr val="FFFFFF"/>
                      </a:gs>
                      <a:gs pos="100000">
                        <a:srgbClr val="FFFFFF"/>
                      </a:gs>
                    </a:gsLst>
                    <a:lin ang="5400000" scaled="0"/>
                  </a:gradFill>
                </a:rPr>
                <a:t>UD 1</a:t>
              </a:r>
            </a:p>
          </p:txBody>
        </p:sp>
        <p:sp>
          <p:nvSpPr>
            <p:cNvPr id="40" name="Rectangle 39"/>
            <p:cNvSpPr/>
            <p:nvPr/>
          </p:nvSpPr>
          <p:spPr bwMode="auto">
            <a:xfrm>
              <a:off x="6324600" y="2667000"/>
              <a:ext cx="838200" cy="762000"/>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lIns="91436" tIns="45718" rIns="91436" bIns="45718" anchor="ctr"/>
            <a:lstStyle/>
            <a:p>
              <a:pPr algn="ctr" defTabSz="914099">
                <a:defRPr/>
              </a:pPr>
              <a:r>
                <a:rPr lang="en-US" sz="1200" dirty="0">
                  <a:gradFill>
                    <a:gsLst>
                      <a:gs pos="0">
                        <a:srgbClr val="FFFFFF"/>
                      </a:gs>
                      <a:gs pos="100000">
                        <a:srgbClr val="FFFFFF"/>
                      </a:gs>
                    </a:gsLst>
                    <a:lin ang="5400000" scaled="0"/>
                  </a:gradFill>
                </a:rPr>
                <a:t>Role B</a:t>
              </a:r>
            </a:p>
            <a:p>
              <a:pPr algn="ctr" defTabSz="914099">
                <a:defRPr/>
              </a:pPr>
              <a:r>
                <a:rPr lang="en-US" sz="1200" dirty="0">
                  <a:gradFill>
                    <a:gsLst>
                      <a:gs pos="0">
                        <a:srgbClr val="FFFFFF"/>
                      </a:gs>
                      <a:gs pos="100000">
                        <a:srgbClr val="FFFFFF"/>
                      </a:gs>
                    </a:gsLst>
                    <a:lin ang="5400000" scaled="0"/>
                  </a:gradFill>
                </a:rPr>
                <a:t>UD 2</a:t>
              </a:r>
            </a:p>
          </p:txBody>
        </p:sp>
      </p:grpSp>
      <p:sp>
        <p:nvSpPr>
          <p:cNvPr id="41" name="Trapezoid 40"/>
          <p:cNvSpPr/>
          <p:nvPr/>
        </p:nvSpPr>
        <p:spPr bwMode="auto">
          <a:xfrm>
            <a:off x="6503223" y="3303814"/>
            <a:ext cx="1055235" cy="457200"/>
          </a:xfrm>
          <a:prstGeom prst="trapezoid">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lIns="91436" tIns="45718" rIns="91436" bIns="45718" anchor="ctr"/>
          <a:lstStyle/>
          <a:p>
            <a:pPr algn="ctr" defTabSz="914099">
              <a:defRPr/>
            </a:pPr>
            <a:r>
              <a:rPr lang="en-US" sz="2200" dirty="0">
                <a:gradFill>
                  <a:gsLst>
                    <a:gs pos="0">
                      <a:srgbClr val="FFFFFF"/>
                    </a:gs>
                    <a:gs pos="100000">
                      <a:srgbClr val="FFFFFF"/>
                    </a:gs>
                  </a:gsLst>
                  <a:lin ang="5400000" scaled="0"/>
                </a:gradFill>
              </a:rPr>
              <a:t>LB</a:t>
            </a:r>
          </a:p>
        </p:txBody>
      </p:sp>
      <p:sp>
        <p:nvSpPr>
          <p:cNvPr id="52" name="TextBox 51"/>
          <p:cNvSpPr txBox="1"/>
          <p:nvPr/>
        </p:nvSpPr>
        <p:spPr>
          <a:xfrm>
            <a:off x="6318306" y="2604700"/>
            <a:ext cx="1311256" cy="276999"/>
          </a:xfrm>
          <a:prstGeom prst="rect">
            <a:avLst/>
          </a:prstGeom>
          <a:noFill/>
        </p:spPr>
        <p:txBody>
          <a:bodyPr wrap="none" lIns="0" tIns="0" rIns="0" bIns="0">
            <a:spAutoFit/>
          </a:bodyPr>
          <a:lstStyle/>
          <a:p>
            <a:pPr algn="ctr">
              <a:defRPr/>
            </a:pPr>
            <a:r>
              <a:rPr lang="en-US" dirty="0">
                <a:gradFill>
                  <a:gsLst>
                    <a:gs pos="0">
                      <a:schemeClr val="tx1"/>
                    </a:gs>
                    <a:gs pos="100000">
                      <a:schemeClr val="tx1"/>
                    </a:gs>
                  </a:gsLst>
                  <a:lin ang="5400000" scaled="0"/>
                </a:gradFill>
                <a:latin typeface="Arial" charset="0"/>
                <a:cs typeface="+mn-cs"/>
              </a:rPr>
              <a:t>In-Place Update</a:t>
            </a:r>
          </a:p>
        </p:txBody>
      </p:sp>
      <p:sp>
        <p:nvSpPr>
          <p:cNvPr id="53" name="TextBox 52"/>
          <p:cNvSpPr txBox="1"/>
          <p:nvPr/>
        </p:nvSpPr>
        <p:spPr>
          <a:xfrm>
            <a:off x="6248400" y="5638800"/>
            <a:ext cx="1413849" cy="276999"/>
          </a:xfrm>
          <a:prstGeom prst="rect">
            <a:avLst/>
          </a:prstGeom>
          <a:noFill/>
        </p:spPr>
        <p:txBody>
          <a:bodyPr wrap="none" lIns="0" tIns="0" rIns="0" bIns="0">
            <a:spAutoFit/>
          </a:bodyPr>
          <a:lstStyle/>
          <a:p>
            <a:pPr algn="ctr">
              <a:defRPr/>
            </a:pPr>
            <a:r>
              <a:rPr lang="en-US" dirty="0">
                <a:gradFill>
                  <a:gsLst>
                    <a:gs pos="0">
                      <a:schemeClr val="tx1"/>
                    </a:gs>
                    <a:gs pos="100000">
                      <a:schemeClr val="tx1"/>
                    </a:gs>
                  </a:gsLst>
                  <a:lin ang="5400000" scaled="0"/>
                </a:gradFill>
                <a:latin typeface="Arial" charset="0"/>
                <a:cs typeface="+mn-cs"/>
              </a:rPr>
              <a:t>VIP Swap Update</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500"/>
                                        <p:tgtEl>
                                          <p:spTgt spid="26"/>
                                        </p:tgtEl>
                                      </p:cBhvr>
                                    </p:animEffect>
                                  </p:childTnLst>
                                </p:cTn>
                              </p:par>
                              <p:par>
                                <p:cTn id="16" presetID="10" presetClass="entr" presetSubtype="0" fill="hold" nodeType="with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500"/>
                                        <p:tgtEl>
                                          <p:spTgt spid="28"/>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6"/>
                                        </p:tgtEl>
                                        <p:attrNameLst>
                                          <p:attrName>style.visibility</p:attrName>
                                        </p:attrNameLst>
                                      </p:cBhvr>
                                      <p:to>
                                        <p:strVal val="visible"/>
                                      </p:to>
                                    </p:set>
                                    <p:animEffect transition="in" filter="fade">
                                      <p:cBhvr>
                                        <p:cTn id="35" dur="500"/>
                                        <p:tgtEl>
                                          <p:spTgt spid="36"/>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49"/>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51"/>
                                        </p:tgtEl>
                                        <p:attrNameLst>
                                          <p:attrName>style.visibility</p:attrName>
                                        </p:attrNameLst>
                                      </p:cBhvr>
                                      <p:to>
                                        <p:strVal val="visible"/>
                                      </p:to>
                                    </p:set>
                                  </p:childTnLst>
                                </p:cTn>
                              </p:par>
                              <p:par>
                                <p:cTn id="42" presetID="1" presetClass="exit" presetSubtype="0" fill="hold" nodeType="withEffect">
                                  <p:stCondLst>
                                    <p:cond delay="0"/>
                                  </p:stCondLst>
                                  <p:childTnLst>
                                    <p:set>
                                      <p:cBhvr>
                                        <p:cTn id="43" dur="1" fill="hold">
                                          <p:stCondLst>
                                            <p:cond delay="0"/>
                                          </p:stCondLst>
                                        </p:cTn>
                                        <p:tgtEl>
                                          <p:spTgt spid="46"/>
                                        </p:tgtEl>
                                        <p:attrNameLst>
                                          <p:attrName>style.visibility</p:attrName>
                                        </p:attrNameLst>
                                      </p:cBhvr>
                                      <p:to>
                                        <p:strVal val="hidden"/>
                                      </p:to>
                                    </p:set>
                                  </p:childTnLst>
                                </p:cTn>
                              </p:par>
                              <p:par>
                                <p:cTn id="44" presetID="1" presetClass="exit" presetSubtype="0" fill="hold" nodeType="withEffect">
                                  <p:stCondLst>
                                    <p:cond delay="0"/>
                                  </p:stCondLst>
                                  <p:childTnLst>
                                    <p:set>
                                      <p:cBhvr>
                                        <p:cTn id="45" dur="1" fill="hold">
                                          <p:stCondLst>
                                            <p:cond delay="0"/>
                                          </p:stCondLst>
                                        </p:cTn>
                                        <p:tgtEl>
                                          <p:spTgt spid="44"/>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10" presetClass="exit" presetSubtype="0" fill="hold" nodeType="clickEffect">
                                  <p:stCondLst>
                                    <p:cond delay="0"/>
                                  </p:stCondLst>
                                  <p:childTnLst>
                                    <p:animEffect transition="out" filter="fade">
                                      <p:cBhvr>
                                        <p:cTn id="49" dur="500"/>
                                        <p:tgtEl>
                                          <p:spTgt spid="31"/>
                                        </p:tgtEl>
                                      </p:cBhvr>
                                    </p:animEffect>
                                    <p:set>
                                      <p:cBhvr>
                                        <p:cTn id="50" dur="1" fill="hold">
                                          <p:stCondLst>
                                            <p:cond delay="499"/>
                                          </p:stCondLst>
                                        </p:cTn>
                                        <p:tgtEl>
                                          <p:spTgt spid="3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p>
            <a:pPr>
              <a:defRPr/>
            </a:pPr>
            <a:r>
              <a:rPr lang="en-US" dirty="0" smtClean="0"/>
              <a:t>Node and Role Health Maintenance</a:t>
            </a:r>
            <a:endParaRPr lang="en-US" dirty="0"/>
          </a:p>
        </p:txBody>
      </p:sp>
      <p:sp>
        <p:nvSpPr>
          <p:cNvPr id="40963" name="Content Placeholder 2"/>
          <p:cNvSpPr>
            <a:spLocks noGrp="1"/>
          </p:cNvSpPr>
          <p:nvPr>
            <p:ph idx="1"/>
          </p:nvPr>
        </p:nvSpPr>
        <p:spPr>
          <a:xfrm>
            <a:off x="388938" y="1125538"/>
            <a:ext cx="8364537" cy="2443162"/>
          </a:xfrm>
        </p:spPr>
        <p:txBody>
          <a:bodyPr/>
          <a:lstStyle/>
          <a:p>
            <a:r>
              <a:rPr lang="en-US" smtClean="0"/>
              <a:t>FC maintains service availability by monitoring the software and hardware health</a:t>
            </a:r>
          </a:p>
          <a:p>
            <a:pPr lvl="1"/>
            <a:r>
              <a:rPr lang="en-US" smtClean="0"/>
              <a:t>Based primarily on heartbeats </a:t>
            </a:r>
          </a:p>
          <a:p>
            <a:pPr lvl="1"/>
            <a:r>
              <a:rPr lang="en-US" smtClean="0"/>
              <a:t>Automatically “heals” affected roles</a:t>
            </a:r>
          </a:p>
          <a:p>
            <a:endParaRPr lang="en-US" smtClean="0"/>
          </a:p>
        </p:txBody>
      </p:sp>
      <p:graphicFrame>
        <p:nvGraphicFramePr>
          <p:cNvPr id="4" name="Content Placeholder 3"/>
          <p:cNvGraphicFramePr>
            <a:graphicFrameLocks/>
          </p:cNvGraphicFramePr>
          <p:nvPr/>
        </p:nvGraphicFramePr>
        <p:xfrm>
          <a:off x="457200" y="3581400"/>
          <a:ext cx="8229600" cy="2021840"/>
        </p:xfrm>
        <a:graphic>
          <a:graphicData uri="http://schemas.openxmlformats.org/drawingml/2006/table">
            <a:tbl>
              <a:tblPr firstRow="1" bandRow="1">
                <a:tableStyleId>{5C22544A-7EE6-4342-B048-85BDC9FD1C3A}</a:tableStyleId>
              </a:tblPr>
              <a:tblGrid>
                <a:gridCol w="2286000"/>
                <a:gridCol w="3200400"/>
                <a:gridCol w="2743200"/>
              </a:tblGrid>
              <a:tr h="370840">
                <a:tc>
                  <a:txBody>
                    <a:bodyPr/>
                    <a:lstStyle/>
                    <a:p>
                      <a:pPr marL="0" marR="0" algn="l" rtl="0">
                        <a:spcBef>
                          <a:spcPts val="0"/>
                        </a:spcBef>
                        <a:spcAft>
                          <a:spcPts val="0"/>
                        </a:spcAft>
                      </a:pPr>
                      <a:r>
                        <a:rPr lang="en-US" sz="1400" b="1" dirty="0" smtClean="0">
                          <a:latin typeface="Calibri"/>
                          <a:ea typeface="Calibri"/>
                          <a:cs typeface="Times New Roman"/>
                        </a:rPr>
                        <a:t>Problem</a:t>
                      </a:r>
                      <a:endParaRPr lang="en-US" sz="1400" dirty="0">
                        <a:latin typeface="Calibri"/>
                        <a:ea typeface="Calibri"/>
                        <a:cs typeface="Times New Roman"/>
                      </a:endParaRPr>
                    </a:p>
                  </a:txBody>
                  <a:tcPr marL="68580" marR="68580" marT="0" marB="0"/>
                </a:tc>
                <a:tc>
                  <a:txBody>
                    <a:bodyPr/>
                    <a:lstStyle/>
                    <a:p>
                      <a:pPr marL="0" marR="0" algn="l" rtl="0">
                        <a:spcBef>
                          <a:spcPts val="0"/>
                        </a:spcBef>
                        <a:spcAft>
                          <a:spcPts val="0"/>
                        </a:spcAft>
                      </a:pPr>
                      <a:r>
                        <a:rPr lang="en-US" sz="1400" b="1" dirty="0">
                          <a:latin typeface="Calibri"/>
                          <a:ea typeface="Calibri"/>
                          <a:cs typeface="Times New Roman"/>
                        </a:rPr>
                        <a:t>How Detected</a:t>
                      </a:r>
                      <a:endParaRPr lang="en-US" sz="1400" dirty="0">
                        <a:latin typeface="Calibri"/>
                        <a:ea typeface="Calibri"/>
                        <a:cs typeface="Times New Roman"/>
                      </a:endParaRPr>
                    </a:p>
                  </a:txBody>
                  <a:tcPr marL="68580" marR="68580" marT="0" marB="0"/>
                </a:tc>
                <a:tc>
                  <a:txBody>
                    <a:bodyPr/>
                    <a:lstStyle/>
                    <a:p>
                      <a:pPr marL="0" marR="0" algn="l" rtl="0">
                        <a:spcBef>
                          <a:spcPts val="0"/>
                        </a:spcBef>
                        <a:spcAft>
                          <a:spcPts val="0"/>
                        </a:spcAft>
                      </a:pPr>
                      <a:r>
                        <a:rPr lang="en-US" sz="1400" b="1">
                          <a:latin typeface="Calibri"/>
                          <a:ea typeface="Calibri"/>
                          <a:cs typeface="Times New Roman"/>
                        </a:rPr>
                        <a:t>Fabric Response</a:t>
                      </a:r>
                      <a:endParaRPr lang="en-US" sz="1400">
                        <a:latin typeface="Calibri"/>
                        <a:ea typeface="Calibri"/>
                        <a:cs typeface="Times New Roman"/>
                      </a:endParaRPr>
                    </a:p>
                  </a:txBody>
                  <a:tcPr marL="68580" marR="68580" marT="0" marB="0"/>
                </a:tc>
              </a:tr>
              <a:tr h="370840">
                <a:tc>
                  <a:txBody>
                    <a:bodyPr/>
                    <a:lstStyle/>
                    <a:p>
                      <a:pPr marL="0" marR="0" algn="l" rtl="0">
                        <a:spcBef>
                          <a:spcPts val="0"/>
                        </a:spcBef>
                        <a:spcAft>
                          <a:spcPts val="0"/>
                        </a:spcAft>
                      </a:pPr>
                      <a:r>
                        <a:rPr lang="en-US" sz="1400" dirty="0" smtClean="0">
                          <a:latin typeface="Calibri"/>
                          <a:ea typeface="Calibri"/>
                          <a:cs typeface="Times New Roman"/>
                        </a:rPr>
                        <a:t>Role instance</a:t>
                      </a:r>
                      <a:r>
                        <a:rPr lang="en-US" sz="1400" baseline="0" dirty="0" smtClean="0">
                          <a:latin typeface="Calibri"/>
                          <a:ea typeface="Calibri"/>
                          <a:cs typeface="Times New Roman"/>
                        </a:rPr>
                        <a:t> </a:t>
                      </a:r>
                      <a:r>
                        <a:rPr lang="en-US" sz="1400" dirty="0" smtClean="0">
                          <a:latin typeface="Calibri"/>
                          <a:ea typeface="Calibri"/>
                          <a:cs typeface="Times New Roman"/>
                        </a:rPr>
                        <a:t>crashes</a:t>
                      </a:r>
                      <a:endParaRPr lang="en-US" sz="1400" dirty="0">
                        <a:latin typeface="Calibri"/>
                        <a:ea typeface="Calibri"/>
                        <a:cs typeface="Times New Roman"/>
                      </a:endParaRPr>
                    </a:p>
                  </a:txBody>
                  <a:tcPr marL="68580" marR="68580" marT="0" marB="0"/>
                </a:tc>
                <a:tc>
                  <a:txBody>
                    <a:bodyPr/>
                    <a:lstStyle/>
                    <a:p>
                      <a:pPr marL="0" marR="0" algn="l" rtl="0">
                        <a:spcBef>
                          <a:spcPts val="0"/>
                        </a:spcBef>
                        <a:spcAft>
                          <a:spcPts val="0"/>
                        </a:spcAft>
                      </a:pPr>
                      <a:r>
                        <a:rPr lang="en-US" sz="1400" dirty="0" smtClean="0">
                          <a:latin typeface="Calibri"/>
                          <a:ea typeface="Calibri"/>
                          <a:cs typeface="Times New Roman"/>
                        </a:rPr>
                        <a:t>FC  guest agent </a:t>
                      </a:r>
                      <a:r>
                        <a:rPr lang="en-US" sz="1400" dirty="0">
                          <a:latin typeface="Calibri"/>
                          <a:ea typeface="Calibri"/>
                          <a:cs typeface="Times New Roman"/>
                        </a:rPr>
                        <a:t>monitors role termination</a:t>
                      </a:r>
                    </a:p>
                  </a:txBody>
                  <a:tcPr marL="68580" marR="68580" marT="0" marB="0"/>
                </a:tc>
                <a:tc>
                  <a:txBody>
                    <a:bodyPr/>
                    <a:lstStyle/>
                    <a:p>
                      <a:pPr marL="0" marR="0" algn="l" rtl="0">
                        <a:spcBef>
                          <a:spcPts val="0"/>
                        </a:spcBef>
                        <a:spcAft>
                          <a:spcPts val="0"/>
                        </a:spcAft>
                      </a:pPr>
                      <a:r>
                        <a:rPr lang="en-US" sz="1400" dirty="0" smtClean="0">
                          <a:latin typeface="Calibri"/>
                          <a:ea typeface="Calibri"/>
                          <a:cs typeface="Times New Roman"/>
                        </a:rPr>
                        <a:t>FC restarts role</a:t>
                      </a:r>
                      <a:endParaRPr lang="en-US" sz="1400" dirty="0">
                        <a:latin typeface="Calibri"/>
                        <a:ea typeface="Calibri"/>
                        <a:cs typeface="Times New Roman"/>
                      </a:endParaRPr>
                    </a:p>
                  </a:txBody>
                  <a:tcPr marL="68580" marR="68580" marT="0" marB="0"/>
                </a:tc>
              </a:tr>
              <a:tr h="370840">
                <a:tc>
                  <a:txBody>
                    <a:bodyPr/>
                    <a:lstStyle/>
                    <a:p>
                      <a:pPr marL="0" marR="0" algn="l" rtl="0">
                        <a:spcBef>
                          <a:spcPts val="0"/>
                        </a:spcBef>
                        <a:spcAft>
                          <a:spcPts val="0"/>
                        </a:spcAft>
                      </a:pPr>
                      <a:r>
                        <a:rPr lang="en-US" sz="1400" dirty="0">
                          <a:latin typeface="Calibri"/>
                          <a:ea typeface="Calibri"/>
                          <a:cs typeface="Times New Roman"/>
                        </a:rPr>
                        <a:t>Guest VM or agent crashes</a:t>
                      </a:r>
                    </a:p>
                  </a:txBody>
                  <a:tcPr marL="68580" marR="68580" marT="0" marB="0"/>
                </a:tc>
                <a:tc>
                  <a:txBody>
                    <a:bodyPr/>
                    <a:lstStyle/>
                    <a:p>
                      <a:pPr marL="0" marR="0" algn="l" rtl="0">
                        <a:spcBef>
                          <a:spcPts val="0"/>
                        </a:spcBef>
                        <a:spcAft>
                          <a:spcPts val="0"/>
                        </a:spcAft>
                      </a:pPr>
                      <a:r>
                        <a:rPr lang="en-US" sz="1400" dirty="0" smtClean="0">
                          <a:latin typeface="Calibri"/>
                          <a:ea typeface="Calibri"/>
                          <a:cs typeface="Times New Roman"/>
                        </a:rPr>
                        <a:t>FC host </a:t>
                      </a:r>
                      <a:r>
                        <a:rPr lang="en-US" sz="1400" dirty="0">
                          <a:latin typeface="Calibri"/>
                          <a:ea typeface="Calibri"/>
                          <a:cs typeface="Times New Roman"/>
                        </a:rPr>
                        <a:t>agent </a:t>
                      </a:r>
                      <a:r>
                        <a:rPr lang="en-US" sz="1400" dirty="0" smtClean="0">
                          <a:latin typeface="Calibri"/>
                          <a:ea typeface="Calibri"/>
                          <a:cs typeface="Times New Roman"/>
                        </a:rPr>
                        <a:t>notices missing</a:t>
                      </a:r>
                      <a:r>
                        <a:rPr lang="en-US" sz="1400" baseline="0" dirty="0" smtClean="0">
                          <a:latin typeface="Calibri"/>
                          <a:ea typeface="Calibri"/>
                          <a:cs typeface="Times New Roman"/>
                        </a:rPr>
                        <a:t> guest agent </a:t>
                      </a:r>
                      <a:r>
                        <a:rPr lang="en-US" sz="1400" dirty="0" smtClean="0">
                          <a:latin typeface="Calibri"/>
                          <a:ea typeface="Calibri"/>
                          <a:cs typeface="Times New Roman"/>
                        </a:rPr>
                        <a:t>heartbeats</a:t>
                      </a:r>
                      <a:endParaRPr lang="en-US" sz="1400" dirty="0">
                        <a:latin typeface="Calibri"/>
                        <a:ea typeface="Calibri"/>
                        <a:cs typeface="Times New Roman"/>
                      </a:endParaRPr>
                    </a:p>
                  </a:txBody>
                  <a:tcPr marL="68580" marR="68580" marT="0" marB="0"/>
                </a:tc>
                <a:tc>
                  <a:txBody>
                    <a:bodyPr/>
                    <a:lstStyle/>
                    <a:p>
                      <a:pPr marL="0" marR="0" algn="l" rtl="0">
                        <a:spcBef>
                          <a:spcPts val="0"/>
                        </a:spcBef>
                        <a:spcAft>
                          <a:spcPts val="0"/>
                        </a:spcAft>
                      </a:pPr>
                      <a:r>
                        <a:rPr lang="en-US" sz="1400" dirty="0" smtClean="0">
                          <a:latin typeface="Calibri"/>
                          <a:ea typeface="Calibri"/>
                          <a:cs typeface="Times New Roman"/>
                        </a:rPr>
                        <a:t>FC restarts VM and hosted role</a:t>
                      </a:r>
                      <a:endParaRPr lang="en-US" sz="1400" dirty="0">
                        <a:latin typeface="Calibri"/>
                        <a:ea typeface="Calibri"/>
                        <a:cs typeface="Times New Roman"/>
                      </a:endParaRPr>
                    </a:p>
                  </a:txBody>
                  <a:tcPr marL="68580" marR="68580" marT="0" marB="0"/>
                </a:tc>
              </a:tr>
              <a:tr h="370840">
                <a:tc>
                  <a:txBody>
                    <a:bodyPr/>
                    <a:lstStyle/>
                    <a:p>
                      <a:pPr marL="0" marR="0" algn="l" rtl="0">
                        <a:spcBef>
                          <a:spcPts val="0"/>
                        </a:spcBef>
                        <a:spcAft>
                          <a:spcPts val="0"/>
                        </a:spcAft>
                      </a:pPr>
                      <a:r>
                        <a:rPr lang="en-US" sz="1400" dirty="0" smtClean="0">
                          <a:latin typeface="Calibri"/>
                          <a:ea typeface="Calibri"/>
                          <a:cs typeface="Times New Roman"/>
                        </a:rPr>
                        <a:t>Host OS </a:t>
                      </a:r>
                      <a:r>
                        <a:rPr lang="en-US" sz="1400" dirty="0">
                          <a:latin typeface="Calibri"/>
                          <a:ea typeface="Calibri"/>
                          <a:cs typeface="Times New Roman"/>
                        </a:rPr>
                        <a:t>or agent crashes</a:t>
                      </a:r>
                    </a:p>
                  </a:txBody>
                  <a:tcPr marL="68580" marR="68580" marT="0" marB="0"/>
                </a:tc>
                <a:tc>
                  <a:txBody>
                    <a:bodyPr/>
                    <a:lstStyle/>
                    <a:p>
                      <a:pPr marL="0" marR="0" algn="l" rtl="0">
                        <a:spcBef>
                          <a:spcPts val="0"/>
                        </a:spcBef>
                        <a:spcAft>
                          <a:spcPts val="0"/>
                        </a:spcAft>
                      </a:pPr>
                      <a:r>
                        <a:rPr lang="en-US" sz="1400" dirty="0" smtClean="0">
                          <a:latin typeface="Calibri"/>
                          <a:ea typeface="Calibri"/>
                          <a:cs typeface="Times New Roman"/>
                        </a:rPr>
                        <a:t>FC notices missing</a:t>
                      </a:r>
                      <a:r>
                        <a:rPr lang="en-US" sz="1400" baseline="0" dirty="0" smtClean="0">
                          <a:latin typeface="Calibri"/>
                          <a:ea typeface="Calibri"/>
                          <a:cs typeface="Times New Roman"/>
                        </a:rPr>
                        <a:t> </a:t>
                      </a:r>
                      <a:r>
                        <a:rPr lang="en-US" sz="1400" dirty="0" smtClean="0">
                          <a:latin typeface="Calibri"/>
                          <a:ea typeface="Calibri"/>
                          <a:cs typeface="Times New Roman"/>
                        </a:rPr>
                        <a:t>host</a:t>
                      </a:r>
                      <a:r>
                        <a:rPr lang="en-US" sz="1400" baseline="0" dirty="0" smtClean="0">
                          <a:latin typeface="Calibri"/>
                          <a:ea typeface="Calibri"/>
                          <a:cs typeface="Times New Roman"/>
                        </a:rPr>
                        <a:t> agent heartbeat</a:t>
                      </a:r>
                      <a:endParaRPr lang="en-US" sz="1400" dirty="0">
                        <a:latin typeface="Calibri"/>
                        <a:ea typeface="Calibri"/>
                        <a:cs typeface="Times New Roman"/>
                      </a:endParaRPr>
                    </a:p>
                  </a:txBody>
                  <a:tcPr marL="68580" marR="68580" marT="0" marB="0"/>
                </a:tc>
                <a:tc>
                  <a:txBody>
                    <a:bodyPr/>
                    <a:lstStyle/>
                    <a:p>
                      <a:pPr marL="0" marR="0" algn="l" rtl="0">
                        <a:spcBef>
                          <a:spcPts val="0"/>
                        </a:spcBef>
                        <a:spcAft>
                          <a:spcPts val="0"/>
                        </a:spcAft>
                      </a:pPr>
                      <a:r>
                        <a:rPr lang="en-US" sz="1400" dirty="0" smtClean="0">
                          <a:latin typeface="Calibri"/>
                          <a:ea typeface="Calibri"/>
                          <a:cs typeface="Times New Roman"/>
                        </a:rPr>
                        <a:t>Tries to recover node</a:t>
                      </a:r>
                    </a:p>
                    <a:p>
                      <a:pPr marL="0" marR="0" algn="l" rtl="0">
                        <a:spcBef>
                          <a:spcPts val="0"/>
                        </a:spcBef>
                        <a:spcAft>
                          <a:spcPts val="0"/>
                        </a:spcAft>
                      </a:pPr>
                      <a:r>
                        <a:rPr lang="en-US" sz="1400" dirty="0" smtClean="0">
                          <a:latin typeface="Calibri"/>
                          <a:ea typeface="Calibri"/>
                          <a:cs typeface="Times New Roman"/>
                        </a:rPr>
                        <a:t>FC reallocates roles to other nodes</a:t>
                      </a:r>
                      <a:endParaRPr lang="en-US" sz="1400" dirty="0">
                        <a:latin typeface="Calibri"/>
                        <a:ea typeface="Calibri"/>
                        <a:cs typeface="Times New Roman"/>
                      </a:endParaRPr>
                    </a:p>
                  </a:txBody>
                  <a:tcPr marL="68580" marR="68580" marT="0" marB="0"/>
                </a:tc>
              </a:tr>
              <a:tr h="370840">
                <a:tc>
                  <a:txBody>
                    <a:bodyPr/>
                    <a:lstStyle/>
                    <a:p>
                      <a:pPr marL="0" marR="0" algn="l" rtl="0">
                        <a:spcBef>
                          <a:spcPts val="0"/>
                        </a:spcBef>
                        <a:spcAft>
                          <a:spcPts val="0"/>
                        </a:spcAft>
                      </a:pPr>
                      <a:r>
                        <a:rPr lang="en-US" sz="1400" dirty="0" smtClean="0">
                          <a:latin typeface="Calibri"/>
                          <a:ea typeface="Calibri"/>
                          <a:cs typeface="Times New Roman"/>
                        </a:rPr>
                        <a:t>Detected node hardware issue</a:t>
                      </a:r>
                      <a:endParaRPr lang="en-US" sz="1400" dirty="0">
                        <a:latin typeface="Calibri"/>
                        <a:ea typeface="Calibri"/>
                        <a:cs typeface="Times New Roman"/>
                      </a:endParaRPr>
                    </a:p>
                  </a:txBody>
                  <a:tcPr marL="68580" marR="68580" marT="0" marB="0"/>
                </a:tc>
                <a:tc>
                  <a:txBody>
                    <a:bodyPr/>
                    <a:lstStyle/>
                    <a:p>
                      <a:pPr marL="0" marR="0" algn="l" rtl="0">
                        <a:spcBef>
                          <a:spcPts val="0"/>
                        </a:spcBef>
                        <a:spcAft>
                          <a:spcPts val="0"/>
                        </a:spcAft>
                      </a:pPr>
                      <a:r>
                        <a:rPr lang="en-US" sz="1400" dirty="0" smtClean="0">
                          <a:latin typeface="Calibri"/>
                          <a:ea typeface="Calibri"/>
                          <a:cs typeface="Times New Roman"/>
                        </a:rPr>
                        <a:t>Host agent informs FC</a:t>
                      </a:r>
                      <a:endParaRPr lang="en-US" sz="1400" dirty="0">
                        <a:latin typeface="Calibri"/>
                        <a:ea typeface="Calibri"/>
                        <a:cs typeface="Times New Roman"/>
                      </a:endParaRPr>
                    </a:p>
                  </a:txBody>
                  <a:tcPr marL="68580" marR="68580" marT="0" marB="0"/>
                </a:tc>
                <a:tc>
                  <a:txBody>
                    <a:bodyPr/>
                    <a:lstStyle/>
                    <a:p>
                      <a:pPr marL="0" marR="0" algn="l" rtl="0">
                        <a:spcBef>
                          <a:spcPts val="0"/>
                        </a:spcBef>
                        <a:spcAft>
                          <a:spcPts val="0"/>
                        </a:spcAft>
                      </a:pPr>
                      <a:r>
                        <a:rPr lang="en-US" sz="1400" dirty="0" smtClean="0">
                          <a:latin typeface="Calibri"/>
                          <a:ea typeface="Calibri"/>
                          <a:cs typeface="Times New Roman"/>
                        </a:rPr>
                        <a:t>FC migrates roles to </a:t>
                      </a:r>
                      <a:r>
                        <a:rPr lang="en-US" sz="1400" dirty="0">
                          <a:latin typeface="Calibri"/>
                          <a:ea typeface="Calibri"/>
                          <a:cs typeface="Times New Roman"/>
                        </a:rPr>
                        <a:t>other </a:t>
                      </a:r>
                      <a:r>
                        <a:rPr lang="en-US" sz="1400" dirty="0" smtClean="0">
                          <a:latin typeface="Calibri"/>
                          <a:ea typeface="Calibri"/>
                          <a:cs typeface="Times New Roman"/>
                        </a:rPr>
                        <a:t>nodes</a:t>
                      </a:r>
                    </a:p>
                    <a:p>
                      <a:pPr marL="0" marR="0" algn="l" rtl="0">
                        <a:spcBef>
                          <a:spcPts val="0"/>
                        </a:spcBef>
                        <a:spcAft>
                          <a:spcPts val="0"/>
                        </a:spcAft>
                      </a:pPr>
                      <a:r>
                        <a:rPr lang="en-US" sz="1400" dirty="0" smtClean="0">
                          <a:latin typeface="Calibri"/>
                          <a:ea typeface="Calibri"/>
                          <a:cs typeface="Times New Roman"/>
                        </a:rPr>
                        <a:t>Marks node </a:t>
                      </a:r>
                      <a:r>
                        <a:rPr lang="en-US" sz="1400" dirty="0">
                          <a:latin typeface="Calibri"/>
                          <a:ea typeface="Calibri"/>
                          <a:cs typeface="Times New Roman"/>
                        </a:rPr>
                        <a:t>“out for repair”</a:t>
                      </a:r>
                    </a:p>
                  </a:txBody>
                  <a:tcPr marL="68580" marR="68580" marT="0" marB="0"/>
                </a:tc>
              </a:tr>
            </a:tbl>
          </a:graphicData>
        </a:graphic>
      </p:graphicFrame>
    </p:spTree>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p>
            <a:pPr>
              <a:defRPr/>
            </a:pPr>
            <a:r>
              <a:rPr lang="en-US" dirty="0" smtClean="0"/>
              <a:t>Azure Architecture Summary</a:t>
            </a:r>
            <a:endParaRPr lang="en-US" dirty="0"/>
          </a:p>
        </p:txBody>
      </p:sp>
      <p:sp>
        <p:nvSpPr>
          <p:cNvPr id="41987" name="Content Placeholder 2"/>
          <p:cNvSpPr>
            <a:spLocks noGrp="1"/>
          </p:cNvSpPr>
          <p:nvPr>
            <p:ph idx="1"/>
          </p:nvPr>
        </p:nvSpPr>
        <p:spPr>
          <a:xfrm>
            <a:off x="388938" y="908050"/>
            <a:ext cx="8364537" cy="4783138"/>
          </a:xfrm>
        </p:spPr>
        <p:txBody>
          <a:bodyPr/>
          <a:lstStyle/>
          <a:p>
            <a:r>
              <a:rPr lang="en-US" smtClean="0"/>
              <a:t>Platform as a Service is all about reducing management and operations overhead</a:t>
            </a:r>
          </a:p>
          <a:p>
            <a:r>
              <a:rPr lang="en-US" smtClean="0"/>
              <a:t>The Windows Azure Fabric Controller is the foundation for Windows Azure’s PaaS</a:t>
            </a:r>
          </a:p>
          <a:p>
            <a:pPr lvl="1"/>
            <a:r>
              <a:rPr lang="en-US" smtClean="0"/>
              <a:t>Provisions machines</a:t>
            </a:r>
          </a:p>
          <a:p>
            <a:pPr lvl="1"/>
            <a:r>
              <a:rPr lang="en-US" smtClean="0"/>
              <a:t>Deploys services</a:t>
            </a:r>
          </a:p>
          <a:p>
            <a:pPr lvl="1"/>
            <a:r>
              <a:rPr lang="en-US" smtClean="0"/>
              <a:t>Configures hardware for services</a:t>
            </a:r>
          </a:p>
          <a:p>
            <a:pPr lvl="1"/>
            <a:r>
              <a:rPr lang="en-US" smtClean="0"/>
              <a:t>Monitors service and hardware health</a:t>
            </a:r>
          </a:p>
          <a:p>
            <a:pPr lvl="1"/>
            <a:r>
              <a:rPr lang="en-US" smtClean="0"/>
              <a:t>Performs service healing</a:t>
            </a:r>
          </a:p>
        </p:txBody>
      </p:sp>
    </p:spTree>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838" y="2565400"/>
            <a:ext cx="7772400" cy="1362075"/>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p>
            <a:pPr>
              <a:defRPr/>
            </a:pPr>
            <a:r>
              <a:rPr lang="en-US" dirty="0" smtClean="0"/>
              <a:t>The Windows Azure Management Portal</a:t>
            </a:r>
            <a:endParaRPr lang="en-US" dirty="0"/>
          </a:p>
        </p:txBody>
      </p:sp>
      <p:sp>
        <p:nvSpPr>
          <p:cNvPr id="4" name="Text Placeholder 3"/>
          <p:cNvSpPr>
            <a:spLocks noGrp="1"/>
          </p:cNvSpPr>
          <p:nvPr>
            <p:ph type="body" idx="1"/>
          </p:nvPr>
        </p:nvSpPr>
        <p:spPr>
          <a:xfrm>
            <a:off x="722313" y="3933825"/>
            <a:ext cx="7772400" cy="1500188"/>
          </a:xfrm>
        </p:spPr>
        <p:txBody>
          <a:bodyPr/>
          <a:lstStyle/>
          <a:p>
            <a:pPr>
              <a:defRPr/>
            </a:pPr>
            <a:r>
              <a:rPr lang="en-US" dirty="0" smtClean="0"/>
              <a:t>Let’s play with it</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7" name="WordArt 3"/>
          <p:cNvSpPr>
            <a:spLocks noChangeArrowheads="1" noChangeShapeType="1" noTextEdit="1"/>
          </p:cNvSpPr>
          <p:nvPr/>
        </p:nvSpPr>
        <p:spPr bwMode="gray">
          <a:xfrm>
            <a:off x="395288" y="5994400"/>
            <a:ext cx="3744912" cy="508000"/>
          </a:xfrm>
          <a:prstGeom prst="rect">
            <a:avLst/>
          </a:prstGeom>
        </p:spPr>
        <p:txBody>
          <a:bodyPr wrap="none" fromWordArt="1">
            <a:prstTxWarp prst="textDeflate">
              <a:avLst>
                <a:gd name="adj" fmla="val 0"/>
              </a:avLst>
            </a:prstTxWarp>
          </a:bodyPr>
          <a:lstStyle/>
          <a:p>
            <a:pPr algn="ctr"/>
            <a:r>
              <a:rPr lang="en-GB" sz="3600" b="1" kern="10">
                <a:ln w="38100">
                  <a:solidFill>
                    <a:srgbClr val="FFFFFF"/>
                  </a:solidFill>
                  <a:round/>
                  <a:headEnd/>
                  <a:tailEnd/>
                </a:ln>
                <a:gradFill rotWithShape="1">
                  <a:gsLst>
                    <a:gs pos="0">
                      <a:schemeClr val="tx2"/>
                    </a:gs>
                    <a:gs pos="100000">
                      <a:schemeClr val="hlink"/>
                    </a:gs>
                  </a:gsLst>
                  <a:lin ang="0" scaled="1"/>
                </a:gradFill>
                <a:effectLst>
                  <a:outerShdw dist="107763" dir="2700000" algn="ctr" rotWithShape="0">
                    <a:srgbClr val="868686">
                      <a:alpha val="50000"/>
                    </a:srgbClr>
                  </a:outerShdw>
                </a:effectLst>
                <a:latin typeface="Arial"/>
                <a:cs typeface="Arial"/>
              </a:rPr>
              <a:t>Thank You!</a:t>
            </a:r>
          </a:p>
        </p:txBody>
      </p:sp>
      <p:pic>
        <p:nvPicPr>
          <p:cNvPr id="44035" name="Picture 3"/>
          <p:cNvPicPr>
            <a:picLocks noChangeAspect="1" noChangeArrowheads="1"/>
          </p:cNvPicPr>
          <p:nvPr/>
        </p:nvPicPr>
        <p:blipFill>
          <a:blip r:embed="rId3" cstate="print"/>
          <a:srcRect/>
          <a:stretch>
            <a:fillRect/>
          </a:stretch>
        </p:blipFill>
        <p:spPr bwMode="auto">
          <a:xfrm>
            <a:off x="6596063" y="5949950"/>
            <a:ext cx="2297112" cy="5746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69667"/>
                                        </p:tgtEl>
                                        <p:attrNameLst>
                                          <p:attrName>style.visibility</p:attrName>
                                        </p:attrNameLst>
                                      </p:cBhvr>
                                      <p:to>
                                        <p:strVal val="visible"/>
                                      </p:to>
                                    </p:set>
                                    <p:anim calcmode="lin" valueType="num">
                                      <p:cBhvr>
                                        <p:cTn id="7" dur="500" fill="hold"/>
                                        <p:tgtEl>
                                          <p:spTgt spid="369667"/>
                                        </p:tgtEl>
                                        <p:attrNameLst>
                                          <p:attrName>ppt_w</p:attrName>
                                        </p:attrNameLst>
                                      </p:cBhvr>
                                      <p:tavLst>
                                        <p:tav tm="0">
                                          <p:val>
                                            <p:fltVal val="0"/>
                                          </p:val>
                                        </p:tav>
                                        <p:tav tm="100000">
                                          <p:val>
                                            <p:strVal val="#ppt_w"/>
                                          </p:val>
                                        </p:tav>
                                      </p:tavLst>
                                    </p:anim>
                                    <p:anim calcmode="lin" valueType="num">
                                      <p:cBhvr>
                                        <p:cTn id="8" dur="500" fill="hold"/>
                                        <p:tgtEl>
                                          <p:spTgt spid="369667"/>
                                        </p:tgtEl>
                                        <p:attrNameLst>
                                          <p:attrName>ppt_h</p:attrName>
                                        </p:attrNameLst>
                                      </p:cBhvr>
                                      <p:tavLst>
                                        <p:tav tm="0">
                                          <p:val>
                                            <p:fltVal val="0"/>
                                          </p:val>
                                        </p:tav>
                                        <p:tav tm="100000">
                                          <p:val>
                                            <p:strVal val="#ppt_h"/>
                                          </p:val>
                                        </p:tav>
                                      </p:tavLst>
                                    </p:anim>
                                    <p:animEffect transition="in" filter="fade">
                                      <p:cBhvr>
                                        <p:cTn id="9" dur="500"/>
                                        <p:tgtEl>
                                          <p:spTgt spid="3696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966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3"/>
          <p:cNvPicPr>
            <a:picLocks noChangeAspect="1" noChangeArrowheads="1"/>
          </p:cNvPicPr>
          <p:nvPr/>
        </p:nvPicPr>
        <p:blipFill>
          <a:blip r:embed="rId3" cstate="print"/>
          <a:srcRect/>
          <a:stretch>
            <a:fillRect/>
          </a:stretch>
        </p:blipFill>
        <p:spPr bwMode="auto">
          <a:xfrm>
            <a:off x="522288" y="1989138"/>
            <a:ext cx="1096962" cy="1109662"/>
          </a:xfrm>
          <a:prstGeom prst="rect">
            <a:avLst/>
          </a:prstGeom>
          <a:noFill/>
          <a:ln w="9525">
            <a:noFill/>
            <a:miter lim="800000"/>
            <a:headEnd/>
            <a:tailEnd/>
          </a:ln>
          <a:effectLst/>
        </p:spPr>
      </p:pic>
      <p:sp>
        <p:nvSpPr>
          <p:cNvPr id="17411" name="Text Box 8"/>
          <p:cNvSpPr txBox="1">
            <a:spLocks noChangeArrowheads="1"/>
          </p:cNvSpPr>
          <p:nvPr/>
        </p:nvSpPr>
        <p:spPr bwMode="auto">
          <a:xfrm rot="-5400000">
            <a:off x="1884363" y="284163"/>
            <a:ext cx="549275" cy="2949575"/>
          </a:xfrm>
          <a:prstGeom prst="rect">
            <a:avLst/>
          </a:prstGeom>
          <a:noFill/>
          <a:ln w="9525" algn="ctr">
            <a:noFill/>
            <a:miter lim="800000"/>
            <a:headEnd/>
            <a:tailEnd/>
          </a:ln>
          <a:effectLst/>
        </p:spPr>
        <p:txBody>
          <a:bodyPr vert="eaVert">
            <a:spAutoFit/>
          </a:bodyPr>
          <a:lstStyle/>
          <a:p>
            <a:pPr algn="ctr" eaLnBrk="0" hangingPunct="0"/>
            <a:r>
              <a:rPr lang="en-US" altLang="ko-KR" sz="2400" b="1">
                <a:solidFill>
                  <a:schemeClr val="bg1"/>
                </a:solidFill>
                <a:ea typeface="굴림" pitchFamily="34" charset="-127"/>
              </a:rPr>
              <a:t>Add text title</a:t>
            </a:r>
          </a:p>
        </p:txBody>
      </p:sp>
      <p:sp>
        <p:nvSpPr>
          <p:cNvPr id="17412" name="Text Box 10"/>
          <p:cNvSpPr txBox="1">
            <a:spLocks noChangeArrowheads="1"/>
          </p:cNvSpPr>
          <p:nvPr/>
        </p:nvSpPr>
        <p:spPr bwMode="auto">
          <a:xfrm rot="-5400000">
            <a:off x="6351588" y="212725"/>
            <a:ext cx="549275" cy="2949575"/>
          </a:xfrm>
          <a:prstGeom prst="rect">
            <a:avLst/>
          </a:prstGeom>
          <a:noFill/>
          <a:ln w="9525" algn="ctr">
            <a:noFill/>
            <a:miter lim="800000"/>
            <a:headEnd/>
            <a:tailEnd/>
          </a:ln>
          <a:effectLst/>
        </p:spPr>
        <p:txBody>
          <a:bodyPr vert="eaVert">
            <a:spAutoFit/>
          </a:bodyPr>
          <a:lstStyle/>
          <a:p>
            <a:pPr algn="ctr" eaLnBrk="0" hangingPunct="0"/>
            <a:r>
              <a:rPr lang="en-US" altLang="ko-KR" sz="2400" b="1">
                <a:solidFill>
                  <a:schemeClr val="bg1"/>
                </a:solidFill>
                <a:ea typeface="굴림" pitchFamily="34" charset="-127"/>
              </a:rPr>
              <a:t>Add text title</a:t>
            </a:r>
          </a:p>
        </p:txBody>
      </p:sp>
      <p:sp>
        <p:nvSpPr>
          <p:cNvPr id="17413" name="Rectangle 2"/>
          <p:cNvSpPr>
            <a:spLocks noChangeArrowheads="1"/>
          </p:cNvSpPr>
          <p:nvPr/>
        </p:nvSpPr>
        <p:spPr bwMode="auto">
          <a:xfrm>
            <a:off x="0" y="0"/>
            <a:ext cx="9144000" cy="1687513"/>
          </a:xfrm>
          <a:prstGeom prst="rect">
            <a:avLst/>
          </a:prstGeom>
          <a:solidFill>
            <a:srgbClr val="0070C0"/>
          </a:solidFill>
          <a:ln w="9525" algn="ctr">
            <a:solidFill>
              <a:schemeClr val="tx1"/>
            </a:solidFill>
            <a:round/>
            <a:headEnd/>
            <a:tailEnd/>
          </a:ln>
        </p:spPr>
        <p:txBody>
          <a:bodyPr/>
          <a:lstStyle/>
          <a:p>
            <a:pPr algn="ctr"/>
            <a:endParaRPr lang="he-IL"/>
          </a:p>
        </p:txBody>
      </p:sp>
      <p:pic>
        <p:nvPicPr>
          <p:cNvPr id="17414" name="Picture 1"/>
          <p:cNvPicPr>
            <a:picLocks noChangeAspect="1"/>
          </p:cNvPicPr>
          <p:nvPr/>
        </p:nvPicPr>
        <p:blipFill>
          <a:blip r:embed="rId4" cstate="print"/>
          <a:srcRect/>
          <a:stretch>
            <a:fillRect/>
          </a:stretch>
        </p:blipFill>
        <p:spPr bwMode="auto">
          <a:xfrm>
            <a:off x="936625" y="339725"/>
            <a:ext cx="3419475" cy="857250"/>
          </a:xfrm>
          <a:prstGeom prst="rect">
            <a:avLst/>
          </a:prstGeom>
          <a:noFill/>
          <a:ln w="9525">
            <a:noFill/>
            <a:miter lim="800000"/>
            <a:headEnd/>
            <a:tailEnd/>
          </a:ln>
        </p:spPr>
      </p:pic>
      <p:pic>
        <p:nvPicPr>
          <p:cNvPr id="17415" name="Picture 2" descr="Logo">
            <a:hlinkClick r:id="rId5"/>
          </p:cNvPr>
          <p:cNvPicPr>
            <a:picLocks noGrp="1" noChangeAspect="1" noChangeArrowheads="1"/>
          </p:cNvPicPr>
          <p:nvPr>
            <p:ph sz="half" idx="1"/>
          </p:nvPr>
        </p:nvPicPr>
        <p:blipFill>
          <a:blip r:embed="rId6" cstate="print"/>
          <a:srcRect/>
          <a:stretch>
            <a:fillRect/>
          </a:stretch>
        </p:blipFill>
        <p:spPr>
          <a:xfrm>
            <a:off x="5594350" y="144463"/>
            <a:ext cx="2362200" cy="1398587"/>
          </a:xfrm>
        </p:spPr>
      </p:pic>
      <p:sp>
        <p:nvSpPr>
          <p:cNvPr id="17416" name="Content Placeholder 4"/>
          <p:cNvSpPr>
            <a:spLocks noGrp="1"/>
          </p:cNvSpPr>
          <p:nvPr>
            <p:ph sz="half" idx="10"/>
          </p:nvPr>
        </p:nvSpPr>
        <p:spPr>
          <a:xfrm>
            <a:off x="542925" y="1962150"/>
            <a:ext cx="3667125" cy="3979863"/>
          </a:xfrm>
        </p:spPr>
        <p:txBody>
          <a:bodyPr/>
          <a:lstStyle/>
          <a:p>
            <a:pPr marL="0" indent="0" algn="just">
              <a:buFontTx/>
              <a:buNone/>
            </a:pPr>
            <a:r>
              <a:rPr lang="en-US" sz="1400" b="1" smtClean="0"/>
              <a:t>   	  </a:t>
            </a:r>
            <a:r>
              <a:rPr lang="en-US" sz="1500" b="1" smtClean="0"/>
              <a:t>Arnon Rotem Gal-Oz </a:t>
            </a:r>
            <a:r>
              <a:rPr lang="en-US" sz="1500" smtClean="0"/>
              <a:t>has more 	  than 20 years of experience 	  managing, architecting and 	  developing large scale, mission critical, distributed systems. Before joining CodeValue as VP product management, Arnon worked as VP R&amp;D for xsights, a visual search SaaS provider. Prior to that, he worked in various technical and managerial roles in large corporations including Microsoft, Amdocs and Matrix. Arnon published articles for various online and printed journals such as InfoQ, Dr. Dobb’s and MSDN.</a:t>
            </a:r>
          </a:p>
        </p:txBody>
      </p:sp>
      <p:sp>
        <p:nvSpPr>
          <p:cNvPr id="17417" name="Content Placeholder 4"/>
          <p:cNvSpPr txBox="1">
            <a:spLocks/>
          </p:cNvSpPr>
          <p:nvPr/>
        </p:nvSpPr>
        <p:spPr bwMode="auto">
          <a:xfrm>
            <a:off x="4572000" y="1962150"/>
            <a:ext cx="3667125" cy="3979863"/>
          </a:xfrm>
          <a:prstGeom prst="rect">
            <a:avLst/>
          </a:prstGeom>
          <a:noFill/>
          <a:ln w="9525">
            <a:noFill/>
            <a:miter lim="800000"/>
            <a:headEnd/>
            <a:tailEnd/>
          </a:ln>
          <a:effectLst/>
        </p:spPr>
        <p:txBody>
          <a:bodyPr/>
          <a:lstStyle/>
          <a:p>
            <a:pPr algn="just">
              <a:lnSpc>
                <a:spcPct val="120000"/>
              </a:lnSpc>
              <a:spcBef>
                <a:spcPct val="20000"/>
              </a:spcBef>
            </a:pPr>
            <a:r>
              <a:rPr lang="en-US" sz="1500" b="1">
                <a:latin typeface="Calibri" pitchFamily="34" charset="0"/>
              </a:rPr>
              <a:t>	Alon Fliess</a:t>
            </a:r>
            <a:r>
              <a:rPr lang="en-US" sz="1500">
                <a:latin typeface="Calibri" pitchFamily="34" charset="0"/>
              </a:rPr>
              <a:t> got his BSc degree in 	electrical &amp; computer 	engineering from the Technion</a:t>
            </a:r>
            <a:r>
              <a:rPr lang="en-US" sz="1600">
                <a:latin typeface="Calibri" pitchFamily="34" charset="0"/>
              </a:rPr>
              <a:t>, 	the Israel Institute of Technology</a:t>
            </a:r>
            <a:r>
              <a:rPr lang="en-US" sz="1500">
                <a:latin typeface="Calibri" pitchFamily="34" charset="0"/>
              </a:rPr>
              <a:t>. Alon recognized as a Microsoft Regional Director (MRD) as well as Microsoft MVP. Alon is an expert in many Microsoft technologies, be it Windows internals, C++ Win32 programming, .NET with C# or C++/CLI. Alon is the co-author of the </a:t>
            </a:r>
            <a:r>
              <a:rPr lang="en-US" sz="1500" b="1">
                <a:latin typeface="Calibri" pitchFamily="34" charset="0"/>
              </a:rPr>
              <a:t>Introducing Windows 7 for Developers</a:t>
            </a:r>
            <a:r>
              <a:rPr lang="en-US" sz="1500">
                <a:latin typeface="Calibri" pitchFamily="34" charset="0"/>
              </a:rPr>
              <a:t> book. </a:t>
            </a:r>
            <a:r>
              <a:rPr lang="en-US" sz="1600">
                <a:latin typeface="Calibri" pitchFamily="34" charset="0"/>
              </a:rPr>
              <a:t>Alon gives lectures in conferences worldwide.</a:t>
            </a:r>
            <a:endParaRPr lang="en-US" sz="1500">
              <a:latin typeface="Calibri" pitchFamily="34" charset="0"/>
            </a:endParaRPr>
          </a:p>
        </p:txBody>
      </p:sp>
      <p:pic>
        <p:nvPicPr>
          <p:cNvPr id="12" name="Picture 11"/>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4700114" y="2033589"/>
            <a:ext cx="720080" cy="95443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p>
            <a:pPr>
              <a:defRPr/>
            </a:pPr>
            <a:r>
              <a:rPr lang="en-US" dirty="0" smtClean="0"/>
              <a:t>Agenda</a:t>
            </a:r>
            <a:endParaRPr lang="en-US" dirty="0"/>
          </a:p>
        </p:txBody>
      </p:sp>
      <p:sp>
        <p:nvSpPr>
          <p:cNvPr id="18435" name="Content Placeholder 4"/>
          <p:cNvSpPr>
            <a:spLocks noGrp="1"/>
          </p:cNvSpPr>
          <p:nvPr>
            <p:ph idx="1"/>
          </p:nvPr>
        </p:nvSpPr>
        <p:spPr>
          <a:xfrm>
            <a:off x="611188" y="923925"/>
            <a:ext cx="7488237" cy="5256213"/>
          </a:xfrm>
        </p:spPr>
        <p:txBody>
          <a:bodyPr/>
          <a:lstStyle/>
          <a:p>
            <a:r>
              <a:rPr lang="en-US" smtClean="0"/>
              <a:t>Hello Azure Application</a:t>
            </a:r>
          </a:p>
          <a:p>
            <a:r>
              <a:rPr lang="en-US" smtClean="0"/>
              <a:t>Introduction to Cloud Computing </a:t>
            </a:r>
          </a:p>
          <a:p>
            <a:r>
              <a:rPr lang="en-US" smtClean="0"/>
              <a:t>The Building Blocks of Azure</a:t>
            </a:r>
          </a:p>
          <a:p>
            <a:r>
              <a:rPr lang="en-US" smtClean="0"/>
              <a:t>Web Role, Worker Role &amp; VM Role</a:t>
            </a:r>
          </a:p>
          <a:p>
            <a:r>
              <a:rPr lang="en-US" smtClean="0"/>
              <a:t>Service Bus, Queues &amp; Access Control</a:t>
            </a:r>
          </a:p>
          <a:p>
            <a:r>
              <a:rPr lang="en-US" smtClean="0"/>
              <a:t>Azure Storage – Table Storage, Queue &amp; SQL Azure</a:t>
            </a:r>
          </a:p>
          <a:p>
            <a:r>
              <a:rPr lang="en-US" smtClean="0"/>
              <a:t>Architecting Cloud Applications</a:t>
            </a:r>
          </a:p>
          <a:p>
            <a:r>
              <a:rPr lang="en-US" smtClean="0"/>
              <a:t>Porting to the cloud</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p>
            <a:pPr>
              <a:defRPr/>
            </a:pPr>
            <a:r>
              <a:rPr lang="en-US" dirty="0" smtClean="0"/>
              <a:t>Show me the Wizard…</a:t>
            </a:r>
            <a:endParaRPr lang="en-US" dirty="0"/>
          </a:p>
        </p:txBody>
      </p:sp>
      <p:sp>
        <p:nvSpPr>
          <p:cNvPr id="4" name="Rectangle 3"/>
          <p:cNvSpPr/>
          <p:nvPr/>
        </p:nvSpPr>
        <p:spPr>
          <a:xfrm>
            <a:off x="1914898" y="2505670"/>
            <a:ext cx="5314212" cy="923330"/>
          </a:xfrm>
          <a:prstGeom prst="rect">
            <a:avLst/>
          </a:prstGeom>
          <a:noFill/>
        </p:spPr>
        <p:txBody>
          <a:bodyPr wrap="non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defRPr/>
            </a:pPr>
            <a:r>
              <a:rPr lang="en-US" sz="5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charset="0"/>
                <a:cs typeface="+mn-cs"/>
              </a:rPr>
              <a:t>Hello Azure!</a:t>
            </a:r>
            <a:endParaRPr lang="en-US" sz="5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charset="0"/>
              <a:cs typeface="+mn-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188" y="188913"/>
            <a:ext cx="7561262" cy="936625"/>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p>
            <a:pPr>
              <a:defRPr/>
            </a:pPr>
            <a:r>
              <a:rPr lang="en-US" dirty="0" smtClean="0"/>
              <a:t>Cloud Computing</a:t>
            </a:r>
            <a:br>
              <a:rPr lang="en-US" dirty="0" smtClean="0"/>
            </a:br>
            <a:r>
              <a:rPr lang="en-US" sz="2800" dirty="0" smtClean="0"/>
              <a:t>A Game Changing Technology</a:t>
            </a:r>
            <a:endParaRPr lang="en-US" sz="2800" dirty="0"/>
          </a:p>
        </p:txBody>
      </p:sp>
      <p:sp>
        <p:nvSpPr>
          <p:cNvPr id="20483" name="Content Placeholder 2"/>
          <p:cNvSpPr>
            <a:spLocks noGrp="1"/>
          </p:cNvSpPr>
          <p:nvPr>
            <p:ph idx="1"/>
          </p:nvPr>
        </p:nvSpPr>
        <p:spPr>
          <a:xfrm>
            <a:off x="611188" y="1268413"/>
            <a:ext cx="7488237" cy="4911725"/>
          </a:xfrm>
        </p:spPr>
        <p:txBody>
          <a:bodyPr/>
          <a:lstStyle/>
          <a:p>
            <a:r>
              <a:rPr lang="en-US" sz="2400" smtClean="0"/>
              <a:t>Location independent computing</a:t>
            </a:r>
          </a:p>
          <a:p>
            <a:r>
              <a:rPr lang="en-US" sz="2400" smtClean="0"/>
              <a:t>Shared servers </a:t>
            </a:r>
            <a:r>
              <a:rPr lang="en-US" sz="2400" smtClean="0">
                <a:sym typeface="Wingdings" pitchFamily="2" charset="2"/>
              </a:rPr>
              <a:t></a:t>
            </a:r>
            <a:r>
              <a:rPr lang="en-US" sz="2400" smtClean="0"/>
              <a:t> resources, software, and data </a:t>
            </a:r>
          </a:p>
          <a:p>
            <a:r>
              <a:rPr lang="en-US" sz="2400" smtClean="0"/>
              <a:t>Elasticity</a:t>
            </a:r>
          </a:p>
          <a:p>
            <a:r>
              <a:rPr lang="en-US" sz="2400" smtClean="0"/>
              <a:t>Total Cost of Operation</a:t>
            </a:r>
          </a:p>
          <a:p>
            <a:r>
              <a:rPr lang="en-US" sz="2400" smtClean="0"/>
              <a:t>Natural evolution of:</a:t>
            </a:r>
          </a:p>
          <a:p>
            <a:pPr lvl="1"/>
            <a:r>
              <a:rPr lang="en-US" sz="2000" smtClean="0"/>
              <a:t>Virtualization</a:t>
            </a:r>
          </a:p>
          <a:p>
            <a:pPr lvl="1"/>
            <a:r>
              <a:rPr lang="en-US" sz="2000" smtClean="0"/>
              <a:t>Service-Oriented Architecture</a:t>
            </a:r>
          </a:p>
          <a:p>
            <a:pPr lvl="1"/>
            <a:r>
              <a:rPr lang="en-US" sz="2000" smtClean="0"/>
              <a:t>Utility computing</a:t>
            </a:r>
          </a:p>
          <a:p>
            <a:r>
              <a:rPr lang="en-US" sz="2400" smtClean="0"/>
              <a:t>Details are abstracted from consumers</a:t>
            </a:r>
          </a:p>
        </p:txBody>
      </p:sp>
      <p:pic>
        <p:nvPicPr>
          <p:cNvPr id="20484" name="Picture 2" descr="http://www.futuregov.asia/media/photologue/photos/2008/Oct/22/cache/cloud_computing_gallery_large_thumb.jpg"/>
          <p:cNvPicPr>
            <a:picLocks noChangeAspect="1" noChangeArrowheads="1"/>
          </p:cNvPicPr>
          <p:nvPr/>
        </p:nvPicPr>
        <p:blipFill>
          <a:blip r:embed="rId3" cstate="print"/>
          <a:srcRect/>
          <a:stretch>
            <a:fillRect/>
          </a:stretch>
        </p:blipFill>
        <p:spPr bwMode="auto">
          <a:xfrm>
            <a:off x="6478588" y="144463"/>
            <a:ext cx="1606550" cy="12684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88938" y="228600"/>
            <a:ext cx="8364537" cy="60960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p>
            <a:pPr>
              <a:defRPr/>
            </a:pPr>
            <a:r>
              <a:rPr lang="en-US" dirty="0" smtClean="0">
                <a:solidFill>
                  <a:schemeClr val="bg2">
                    <a:lumMod val="50000"/>
                    <a:lumOff val="50000"/>
                  </a:schemeClr>
                </a:solidFill>
              </a:rPr>
              <a:t>Cloud Fundamentals</a:t>
            </a:r>
            <a:endParaRPr lang="en-US" dirty="0">
              <a:solidFill>
                <a:schemeClr val="bg2">
                  <a:lumMod val="50000"/>
                  <a:lumOff val="50000"/>
                </a:schemeClr>
              </a:solidFill>
            </a:endParaRPr>
          </a:p>
        </p:txBody>
      </p:sp>
      <p:sp>
        <p:nvSpPr>
          <p:cNvPr id="21507" name="Text Placeholder 8"/>
          <p:cNvSpPr>
            <a:spLocks noGrp="1"/>
          </p:cNvSpPr>
          <p:nvPr>
            <p:ph type="body" sz="quarter" idx="10"/>
          </p:nvPr>
        </p:nvSpPr>
        <p:spPr>
          <a:xfrm>
            <a:off x="322263" y="1052513"/>
            <a:ext cx="8364537" cy="5257800"/>
          </a:xfrm>
        </p:spPr>
        <p:txBody>
          <a:bodyPr/>
          <a:lstStyle/>
          <a:p>
            <a:r>
              <a:rPr lang="en-US" sz="2400" smtClean="0"/>
              <a:t>Infrastructure as a Service (IaaS): basic compute and storage resources</a:t>
            </a:r>
          </a:p>
          <a:p>
            <a:pPr lvl="1"/>
            <a:r>
              <a:rPr lang="en-US" sz="1800" smtClean="0"/>
              <a:t>On-demand servers</a:t>
            </a:r>
          </a:p>
          <a:p>
            <a:pPr lvl="1"/>
            <a:r>
              <a:rPr lang="en-US" sz="1800" smtClean="0"/>
              <a:t>Amazon EC2, VMWare vCloud</a:t>
            </a:r>
          </a:p>
          <a:p>
            <a:r>
              <a:rPr lang="en-US" sz="2400" smtClean="0"/>
              <a:t>Platform as a Service (PaaS): cloud application infrastructure</a:t>
            </a:r>
          </a:p>
          <a:p>
            <a:pPr lvl="1"/>
            <a:r>
              <a:rPr lang="en-US" sz="1800" smtClean="0"/>
              <a:t>On-demand application-hosting environment</a:t>
            </a:r>
          </a:p>
          <a:p>
            <a:pPr lvl="1"/>
            <a:r>
              <a:rPr lang="en-US" sz="1800" smtClean="0"/>
              <a:t>E.g. Google AppEngine, Salesforce.com, Windows Azure, Amazon</a:t>
            </a:r>
          </a:p>
          <a:p>
            <a:r>
              <a:rPr lang="en-US" sz="2400" smtClean="0"/>
              <a:t>Software as a Service (SaaS): cloud applications</a:t>
            </a:r>
          </a:p>
          <a:p>
            <a:pPr lvl="1"/>
            <a:r>
              <a:rPr lang="en-US" sz="1800" smtClean="0"/>
              <a:t>On-demand applications</a:t>
            </a:r>
          </a:p>
          <a:p>
            <a:pPr lvl="1"/>
            <a:r>
              <a:rPr lang="en-US" sz="1800" smtClean="0"/>
              <a:t>E.g. GMail, Microsoft Office Web Companions</a:t>
            </a: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938" y="115888"/>
            <a:ext cx="8364537" cy="60960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p>
            <a:pPr>
              <a:defRPr/>
            </a:pPr>
            <a:r>
              <a:rPr lang="en-US" dirty="0" smtClean="0">
                <a:solidFill>
                  <a:schemeClr val="bg2">
                    <a:lumMod val="50000"/>
                    <a:lumOff val="50000"/>
                  </a:schemeClr>
                </a:solidFill>
              </a:rPr>
              <a:t>The Benefits of the Cloud</a:t>
            </a:r>
            <a:endParaRPr lang="en-US" dirty="0">
              <a:solidFill>
                <a:schemeClr val="bg2">
                  <a:lumMod val="50000"/>
                  <a:lumOff val="50000"/>
                </a:schemeClr>
              </a:solidFill>
            </a:endParaRPr>
          </a:p>
        </p:txBody>
      </p:sp>
      <p:sp>
        <p:nvSpPr>
          <p:cNvPr id="22531" name="Text Placeholder 41"/>
          <p:cNvSpPr>
            <a:spLocks noGrp="1"/>
          </p:cNvSpPr>
          <p:nvPr>
            <p:ph type="body" sz="quarter" idx="10"/>
          </p:nvPr>
        </p:nvSpPr>
        <p:spPr>
          <a:xfrm>
            <a:off x="381000" y="981075"/>
            <a:ext cx="8364538" cy="442913"/>
          </a:xfrm>
        </p:spPr>
        <p:txBody>
          <a:bodyPr/>
          <a:lstStyle/>
          <a:p>
            <a:r>
              <a:rPr lang="en-US" sz="2400" smtClean="0"/>
              <a:t>The Cloud is about cheap, on-demand capacity</a:t>
            </a:r>
          </a:p>
        </p:txBody>
      </p:sp>
      <p:graphicFrame>
        <p:nvGraphicFramePr>
          <p:cNvPr id="5" name="Table 4"/>
          <p:cNvGraphicFramePr>
            <a:graphicFrameLocks noGrp="1"/>
          </p:cNvGraphicFramePr>
          <p:nvPr/>
        </p:nvGraphicFramePr>
        <p:xfrm>
          <a:off x="1116013" y="2606675"/>
          <a:ext cx="6400799" cy="3881120"/>
        </p:xfrm>
        <a:graphic>
          <a:graphicData uri="http://schemas.openxmlformats.org/drawingml/2006/table">
            <a:tbl>
              <a:tblPr firstRow="1" bandRow="1">
                <a:tableStyleId>{5C22544A-7EE6-4342-B048-85BDC9FD1C3A}</a:tableStyleId>
              </a:tblPr>
              <a:tblGrid>
                <a:gridCol w="2212622"/>
                <a:gridCol w="1142271"/>
                <a:gridCol w="912306"/>
                <a:gridCol w="1027289"/>
                <a:gridCol w="1106311"/>
              </a:tblGrid>
              <a:tr h="370840">
                <a:tc>
                  <a:txBody>
                    <a:bodyPr/>
                    <a:lstStyle/>
                    <a:p>
                      <a:r>
                        <a:rPr lang="en-US" dirty="0" smtClean="0"/>
                        <a:t>     = Managed for You</a:t>
                      </a:r>
                      <a:endParaRPr lang="en-US" dirty="0"/>
                    </a:p>
                  </a:txBody>
                  <a:tcPr/>
                </a:tc>
                <a:tc>
                  <a:txBody>
                    <a:bodyPr/>
                    <a:lstStyle/>
                    <a:p>
                      <a:pPr algn="ctr"/>
                      <a:r>
                        <a:rPr lang="en-US" dirty="0" smtClean="0"/>
                        <a:t>Standalone</a:t>
                      </a:r>
                    </a:p>
                    <a:p>
                      <a:pPr algn="ctr"/>
                      <a:r>
                        <a:rPr lang="en-US" dirty="0" smtClean="0"/>
                        <a:t>Servers</a:t>
                      </a:r>
                      <a:endParaRPr lang="en-US" dirty="0"/>
                    </a:p>
                  </a:txBody>
                  <a:tcPr/>
                </a:tc>
                <a:tc>
                  <a:txBody>
                    <a:bodyPr/>
                    <a:lstStyle/>
                    <a:p>
                      <a:pPr algn="ctr"/>
                      <a:r>
                        <a:rPr lang="en-US" dirty="0" err="1" smtClean="0"/>
                        <a:t>IaaS</a:t>
                      </a:r>
                      <a:endParaRPr lang="en-US" dirty="0"/>
                    </a:p>
                  </a:txBody>
                  <a:tcPr/>
                </a:tc>
                <a:tc>
                  <a:txBody>
                    <a:bodyPr/>
                    <a:lstStyle/>
                    <a:p>
                      <a:pPr algn="ctr"/>
                      <a:r>
                        <a:rPr lang="en-US" dirty="0" err="1" smtClean="0"/>
                        <a:t>PaaS</a:t>
                      </a:r>
                      <a:endParaRPr lang="en-US" dirty="0"/>
                    </a:p>
                  </a:txBody>
                  <a:tcPr/>
                </a:tc>
                <a:tc>
                  <a:txBody>
                    <a:bodyPr/>
                    <a:lstStyle/>
                    <a:p>
                      <a:pPr algn="ctr"/>
                      <a:r>
                        <a:rPr lang="en-US" dirty="0" err="1" smtClean="0"/>
                        <a:t>SaaS</a:t>
                      </a:r>
                      <a:endParaRPr lang="en-US" dirty="0"/>
                    </a:p>
                  </a:txBody>
                  <a:tcPr/>
                </a:tc>
              </a:tr>
              <a:tr h="370840">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dirty="0" smtClean="0">
                          <a:solidFill>
                            <a:srgbClr val="FFFF00"/>
                          </a:solidFill>
                        </a:rPr>
                        <a:t>Applications</a:t>
                      </a:r>
                    </a:p>
                  </a:txBody>
                  <a:tcPr>
                    <a:solidFill>
                      <a:schemeClr val="accent1"/>
                    </a:solidFill>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dirty="0" smtClean="0">
                          <a:solidFill>
                            <a:srgbClr val="FFFF00"/>
                          </a:solidFill>
                        </a:rPr>
                        <a:t>Runtimes</a:t>
                      </a:r>
                    </a:p>
                  </a:txBody>
                  <a:tcPr>
                    <a:solidFill>
                      <a:schemeClr val="accent1"/>
                    </a:solidFill>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r>
              <a:tr h="370840">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dirty="0" smtClean="0">
                          <a:solidFill>
                            <a:srgbClr val="FFFF00"/>
                          </a:solidFill>
                        </a:rPr>
                        <a:t>Database</a:t>
                      </a:r>
                    </a:p>
                  </a:txBody>
                  <a:tcPr>
                    <a:solidFill>
                      <a:schemeClr val="accent1"/>
                    </a:solidFill>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dirty="0" smtClean="0">
                          <a:solidFill>
                            <a:srgbClr val="FFFF00"/>
                          </a:solidFill>
                        </a:rPr>
                        <a:t>Operating System</a:t>
                      </a:r>
                    </a:p>
                  </a:txBody>
                  <a:tcPr>
                    <a:solidFill>
                      <a:schemeClr val="accent1"/>
                    </a:solidFill>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r>
              <a:tr h="370840">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dirty="0" smtClean="0">
                          <a:solidFill>
                            <a:srgbClr val="FFFF00"/>
                          </a:solidFill>
                        </a:rPr>
                        <a:t>Virtualization</a:t>
                      </a:r>
                    </a:p>
                  </a:txBody>
                  <a:tcPr>
                    <a:solidFill>
                      <a:schemeClr val="accent1"/>
                    </a:solidFill>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dirty="0" smtClean="0">
                          <a:solidFill>
                            <a:srgbClr val="FFFF00"/>
                          </a:solidFill>
                        </a:rPr>
                        <a:t>Server</a:t>
                      </a:r>
                    </a:p>
                  </a:txBody>
                  <a:tcPr>
                    <a:solidFill>
                      <a:schemeClr val="accent1"/>
                    </a:solidFill>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dirty="0" smtClean="0">
                          <a:solidFill>
                            <a:srgbClr val="FFFF00"/>
                          </a:solidFill>
                        </a:rPr>
                        <a:t>Storage</a:t>
                      </a:r>
                    </a:p>
                  </a:txBody>
                  <a:tcPr>
                    <a:solidFill>
                      <a:schemeClr val="accent1"/>
                    </a:solidFill>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dirty="0" smtClean="0">
                          <a:solidFill>
                            <a:srgbClr val="FFFF00"/>
                          </a:solidFill>
                        </a:rPr>
                        <a:t>Networking</a:t>
                      </a:r>
                      <a:endParaRPr lang="en-US" dirty="0">
                        <a:solidFill>
                          <a:srgbClr val="FFFF00"/>
                        </a:solidFill>
                      </a:endParaRPr>
                    </a:p>
                  </a:txBody>
                  <a:tcPr>
                    <a:solidFill>
                      <a:schemeClr val="accent1"/>
                    </a:solidFill>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r>
            </a:tbl>
          </a:graphicData>
        </a:graphic>
      </p:graphicFrame>
      <p:pic>
        <p:nvPicPr>
          <p:cNvPr id="22594" name="Picture 2"/>
          <p:cNvPicPr>
            <a:picLocks noChangeAspect="1" noChangeArrowheads="1"/>
          </p:cNvPicPr>
          <p:nvPr/>
        </p:nvPicPr>
        <p:blipFill>
          <a:blip r:embed="rId3" cstate="print"/>
          <a:srcRect/>
          <a:stretch>
            <a:fillRect/>
          </a:stretch>
        </p:blipFill>
        <p:spPr bwMode="auto">
          <a:xfrm>
            <a:off x="6831013" y="3587750"/>
            <a:ext cx="268287" cy="274638"/>
          </a:xfrm>
          <a:prstGeom prst="rect">
            <a:avLst/>
          </a:prstGeom>
          <a:noFill/>
          <a:ln w="9525">
            <a:noFill/>
            <a:miter lim="800000"/>
            <a:headEnd/>
            <a:tailEnd/>
          </a:ln>
          <a:effectLst/>
        </p:spPr>
      </p:pic>
      <p:pic>
        <p:nvPicPr>
          <p:cNvPr id="22595" name="Picture 2"/>
          <p:cNvPicPr>
            <a:picLocks noChangeAspect="1" noChangeArrowheads="1"/>
          </p:cNvPicPr>
          <p:nvPr/>
        </p:nvPicPr>
        <p:blipFill>
          <a:blip r:embed="rId3" cstate="print"/>
          <a:srcRect/>
          <a:stretch>
            <a:fillRect/>
          </a:stretch>
        </p:blipFill>
        <p:spPr bwMode="auto">
          <a:xfrm>
            <a:off x="6848475" y="3984625"/>
            <a:ext cx="269875" cy="274638"/>
          </a:xfrm>
          <a:prstGeom prst="rect">
            <a:avLst/>
          </a:prstGeom>
          <a:noFill/>
          <a:ln w="9525">
            <a:noFill/>
            <a:miter lim="800000"/>
            <a:headEnd/>
            <a:tailEnd/>
          </a:ln>
          <a:effectLst/>
        </p:spPr>
      </p:pic>
      <p:pic>
        <p:nvPicPr>
          <p:cNvPr id="22596" name="Picture 2"/>
          <p:cNvPicPr>
            <a:picLocks noChangeAspect="1" noChangeArrowheads="1"/>
          </p:cNvPicPr>
          <p:nvPr/>
        </p:nvPicPr>
        <p:blipFill>
          <a:blip r:embed="rId3" cstate="print"/>
          <a:srcRect/>
          <a:stretch>
            <a:fillRect/>
          </a:stretch>
        </p:blipFill>
        <p:spPr bwMode="auto">
          <a:xfrm>
            <a:off x="6856413" y="4319588"/>
            <a:ext cx="269875" cy="274637"/>
          </a:xfrm>
          <a:prstGeom prst="rect">
            <a:avLst/>
          </a:prstGeom>
          <a:noFill/>
          <a:ln w="9525">
            <a:noFill/>
            <a:miter lim="800000"/>
            <a:headEnd/>
            <a:tailEnd/>
          </a:ln>
          <a:effectLst/>
        </p:spPr>
      </p:pic>
      <p:pic>
        <p:nvPicPr>
          <p:cNvPr id="22597" name="Picture 2"/>
          <p:cNvPicPr>
            <a:picLocks noChangeAspect="1" noChangeArrowheads="1"/>
          </p:cNvPicPr>
          <p:nvPr/>
        </p:nvPicPr>
        <p:blipFill>
          <a:blip r:embed="rId3" cstate="print"/>
          <a:srcRect/>
          <a:stretch>
            <a:fillRect/>
          </a:stretch>
        </p:blipFill>
        <p:spPr bwMode="auto">
          <a:xfrm>
            <a:off x="6870700" y="4700588"/>
            <a:ext cx="268288" cy="274637"/>
          </a:xfrm>
          <a:prstGeom prst="rect">
            <a:avLst/>
          </a:prstGeom>
          <a:noFill/>
          <a:ln w="9525">
            <a:noFill/>
            <a:miter lim="800000"/>
            <a:headEnd/>
            <a:tailEnd/>
          </a:ln>
          <a:effectLst/>
        </p:spPr>
      </p:pic>
      <p:pic>
        <p:nvPicPr>
          <p:cNvPr id="22598" name="Picture 2"/>
          <p:cNvPicPr>
            <a:picLocks noChangeAspect="1" noChangeArrowheads="1"/>
          </p:cNvPicPr>
          <p:nvPr/>
        </p:nvPicPr>
        <p:blipFill>
          <a:blip r:embed="rId3" cstate="print"/>
          <a:srcRect/>
          <a:stretch>
            <a:fillRect/>
          </a:stretch>
        </p:blipFill>
        <p:spPr bwMode="auto">
          <a:xfrm>
            <a:off x="6870700" y="5081588"/>
            <a:ext cx="268288" cy="274637"/>
          </a:xfrm>
          <a:prstGeom prst="rect">
            <a:avLst/>
          </a:prstGeom>
          <a:noFill/>
          <a:ln w="9525">
            <a:noFill/>
            <a:miter lim="800000"/>
            <a:headEnd/>
            <a:tailEnd/>
          </a:ln>
          <a:effectLst/>
        </p:spPr>
      </p:pic>
      <p:pic>
        <p:nvPicPr>
          <p:cNvPr id="22599" name="Picture 2"/>
          <p:cNvPicPr>
            <a:picLocks noChangeAspect="1" noChangeArrowheads="1"/>
          </p:cNvPicPr>
          <p:nvPr/>
        </p:nvPicPr>
        <p:blipFill>
          <a:blip r:embed="rId3" cstate="print"/>
          <a:srcRect/>
          <a:stretch>
            <a:fillRect/>
          </a:stretch>
        </p:blipFill>
        <p:spPr bwMode="auto">
          <a:xfrm>
            <a:off x="6878638" y="5462588"/>
            <a:ext cx="269875" cy="274637"/>
          </a:xfrm>
          <a:prstGeom prst="rect">
            <a:avLst/>
          </a:prstGeom>
          <a:noFill/>
          <a:ln w="9525">
            <a:noFill/>
            <a:miter lim="800000"/>
            <a:headEnd/>
            <a:tailEnd/>
          </a:ln>
          <a:effectLst/>
        </p:spPr>
      </p:pic>
      <p:pic>
        <p:nvPicPr>
          <p:cNvPr id="22600" name="Picture 2"/>
          <p:cNvPicPr>
            <a:picLocks noChangeAspect="1" noChangeArrowheads="1"/>
          </p:cNvPicPr>
          <p:nvPr/>
        </p:nvPicPr>
        <p:blipFill>
          <a:blip r:embed="rId3" cstate="print"/>
          <a:srcRect/>
          <a:stretch>
            <a:fillRect/>
          </a:stretch>
        </p:blipFill>
        <p:spPr bwMode="auto">
          <a:xfrm>
            <a:off x="6880225" y="5797550"/>
            <a:ext cx="269875" cy="274638"/>
          </a:xfrm>
          <a:prstGeom prst="rect">
            <a:avLst/>
          </a:prstGeom>
          <a:noFill/>
          <a:ln w="9525">
            <a:noFill/>
            <a:miter lim="800000"/>
            <a:headEnd/>
            <a:tailEnd/>
          </a:ln>
          <a:effectLst/>
        </p:spPr>
      </p:pic>
      <p:pic>
        <p:nvPicPr>
          <p:cNvPr id="22601" name="Picture 2"/>
          <p:cNvPicPr>
            <a:picLocks noChangeAspect="1" noChangeArrowheads="1"/>
          </p:cNvPicPr>
          <p:nvPr/>
        </p:nvPicPr>
        <p:blipFill>
          <a:blip r:embed="rId3" cstate="print"/>
          <a:srcRect/>
          <a:stretch>
            <a:fillRect/>
          </a:stretch>
        </p:blipFill>
        <p:spPr bwMode="auto">
          <a:xfrm>
            <a:off x="6881813" y="6178550"/>
            <a:ext cx="268287" cy="274638"/>
          </a:xfrm>
          <a:prstGeom prst="rect">
            <a:avLst/>
          </a:prstGeom>
          <a:noFill/>
          <a:ln w="9525">
            <a:noFill/>
            <a:miter lim="800000"/>
            <a:headEnd/>
            <a:tailEnd/>
          </a:ln>
          <a:effectLst/>
        </p:spPr>
      </p:pic>
      <p:pic>
        <p:nvPicPr>
          <p:cNvPr id="22602" name="Picture 2"/>
          <p:cNvPicPr>
            <a:picLocks noChangeAspect="1" noChangeArrowheads="1"/>
          </p:cNvPicPr>
          <p:nvPr/>
        </p:nvPicPr>
        <p:blipFill>
          <a:blip r:embed="rId3" cstate="print"/>
          <a:srcRect/>
          <a:stretch>
            <a:fillRect/>
          </a:stretch>
        </p:blipFill>
        <p:spPr bwMode="auto">
          <a:xfrm>
            <a:off x="1150938" y="2687638"/>
            <a:ext cx="269875" cy="274637"/>
          </a:xfrm>
          <a:prstGeom prst="rect">
            <a:avLst/>
          </a:prstGeom>
          <a:noFill/>
          <a:ln w="9525">
            <a:noFill/>
            <a:miter lim="800000"/>
            <a:headEnd/>
            <a:tailEnd/>
          </a:ln>
          <a:effectLst/>
        </p:spPr>
      </p:pic>
      <p:pic>
        <p:nvPicPr>
          <p:cNvPr id="22603" name="Picture 2"/>
          <p:cNvPicPr>
            <a:picLocks noChangeAspect="1" noChangeArrowheads="1"/>
          </p:cNvPicPr>
          <p:nvPr/>
        </p:nvPicPr>
        <p:blipFill>
          <a:blip r:embed="rId3" cstate="print"/>
          <a:srcRect/>
          <a:stretch>
            <a:fillRect/>
          </a:stretch>
        </p:blipFill>
        <p:spPr bwMode="auto">
          <a:xfrm>
            <a:off x="5827713" y="6178550"/>
            <a:ext cx="269875" cy="274638"/>
          </a:xfrm>
          <a:prstGeom prst="rect">
            <a:avLst/>
          </a:prstGeom>
          <a:noFill/>
          <a:ln w="9525">
            <a:noFill/>
            <a:miter lim="800000"/>
            <a:headEnd/>
            <a:tailEnd/>
          </a:ln>
          <a:effectLst/>
        </p:spPr>
      </p:pic>
      <p:pic>
        <p:nvPicPr>
          <p:cNvPr id="22604" name="Picture 2"/>
          <p:cNvPicPr>
            <a:picLocks noChangeAspect="1" noChangeArrowheads="1"/>
          </p:cNvPicPr>
          <p:nvPr/>
        </p:nvPicPr>
        <p:blipFill>
          <a:blip r:embed="rId3" cstate="print"/>
          <a:srcRect/>
          <a:stretch>
            <a:fillRect/>
          </a:stretch>
        </p:blipFill>
        <p:spPr bwMode="auto">
          <a:xfrm>
            <a:off x="5818188" y="3984625"/>
            <a:ext cx="268287" cy="274638"/>
          </a:xfrm>
          <a:prstGeom prst="rect">
            <a:avLst/>
          </a:prstGeom>
          <a:noFill/>
          <a:ln w="9525">
            <a:noFill/>
            <a:miter lim="800000"/>
            <a:headEnd/>
            <a:tailEnd/>
          </a:ln>
          <a:effectLst/>
        </p:spPr>
      </p:pic>
      <p:pic>
        <p:nvPicPr>
          <p:cNvPr id="22605" name="Picture 2"/>
          <p:cNvPicPr>
            <a:picLocks noChangeAspect="1" noChangeArrowheads="1"/>
          </p:cNvPicPr>
          <p:nvPr/>
        </p:nvPicPr>
        <p:blipFill>
          <a:blip r:embed="rId3" cstate="print"/>
          <a:srcRect/>
          <a:stretch>
            <a:fillRect/>
          </a:stretch>
        </p:blipFill>
        <p:spPr bwMode="auto">
          <a:xfrm>
            <a:off x="5826125" y="4319588"/>
            <a:ext cx="269875" cy="274637"/>
          </a:xfrm>
          <a:prstGeom prst="rect">
            <a:avLst/>
          </a:prstGeom>
          <a:noFill/>
          <a:ln w="9525">
            <a:noFill/>
            <a:miter lim="800000"/>
            <a:headEnd/>
            <a:tailEnd/>
          </a:ln>
          <a:effectLst/>
        </p:spPr>
      </p:pic>
      <p:pic>
        <p:nvPicPr>
          <p:cNvPr id="22606" name="Picture 2"/>
          <p:cNvPicPr>
            <a:picLocks noChangeAspect="1" noChangeArrowheads="1"/>
          </p:cNvPicPr>
          <p:nvPr/>
        </p:nvPicPr>
        <p:blipFill>
          <a:blip r:embed="rId3" cstate="print"/>
          <a:srcRect/>
          <a:stretch>
            <a:fillRect/>
          </a:stretch>
        </p:blipFill>
        <p:spPr bwMode="auto">
          <a:xfrm>
            <a:off x="5840413" y="4700588"/>
            <a:ext cx="268287" cy="274637"/>
          </a:xfrm>
          <a:prstGeom prst="rect">
            <a:avLst/>
          </a:prstGeom>
          <a:noFill/>
          <a:ln w="9525">
            <a:noFill/>
            <a:miter lim="800000"/>
            <a:headEnd/>
            <a:tailEnd/>
          </a:ln>
          <a:effectLst/>
        </p:spPr>
      </p:pic>
      <p:pic>
        <p:nvPicPr>
          <p:cNvPr id="22607" name="Picture 2"/>
          <p:cNvPicPr>
            <a:picLocks noChangeAspect="1" noChangeArrowheads="1"/>
          </p:cNvPicPr>
          <p:nvPr/>
        </p:nvPicPr>
        <p:blipFill>
          <a:blip r:embed="rId3" cstate="print"/>
          <a:srcRect/>
          <a:stretch>
            <a:fillRect/>
          </a:stretch>
        </p:blipFill>
        <p:spPr bwMode="auto">
          <a:xfrm>
            <a:off x="5846763" y="5076825"/>
            <a:ext cx="269875" cy="274638"/>
          </a:xfrm>
          <a:prstGeom prst="rect">
            <a:avLst/>
          </a:prstGeom>
          <a:noFill/>
          <a:ln w="9525">
            <a:noFill/>
            <a:miter lim="800000"/>
            <a:headEnd/>
            <a:tailEnd/>
          </a:ln>
          <a:effectLst/>
        </p:spPr>
      </p:pic>
      <p:pic>
        <p:nvPicPr>
          <p:cNvPr id="22608" name="Picture 2"/>
          <p:cNvPicPr>
            <a:picLocks noChangeAspect="1" noChangeArrowheads="1"/>
          </p:cNvPicPr>
          <p:nvPr/>
        </p:nvPicPr>
        <p:blipFill>
          <a:blip r:embed="rId3" cstate="print"/>
          <a:srcRect/>
          <a:stretch>
            <a:fillRect/>
          </a:stretch>
        </p:blipFill>
        <p:spPr bwMode="auto">
          <a:xfrm>
            <a:off x="5848350" y="5462588"/>
            <a:ext cx="269875" cy="274637"/>
          </a:xfrm>
          <a:prstGeom prst="rect">
            <a:avLst/>
          </a:prstGeom>
          <a:noFill/>
          <a:ln w="9525">
            <a:noFill/>
            <a:miter lim="800000"/>
            <a:headEnd/>
            <a:tailEnd/>
          </a:ln>
          <a:effectLst/>
        </p:spPr>
      </p:pic>
      <p:pic>
        <p:nvPicPr>
          <p:cNvPr id="22609" name="Picture 2"/>
          <p:cNvPicPr>
            <a:picLocks noChangeAspect="1" noChangeArrowheads="1"/>
          </p:cNvPicPr>
          <p:nvPr/>
        </p:nvPicPr>
        <p:blipFill>
          <a:blip r:embed="rId3" cstate="print"/>
          <a:srcRect/>
          <a:stretch>
            <a:fillRect/>
          </a:stretch>
        </p:blipFill>
        <p:spPr bwMode="auto">
          <a:xfrm>
            <a:off x="5849938" y="5797550"/>
            <a:ext cx="268287" cy="274638"/>
          </a:xfrm>
          <a:prstGeom prst="rect">
            <a:avLst/>
          </a:prstGeom>
          <a:noFill/>
          <a:ln w="9525">
            <a:noFill/>
            <a:miter lim="800000"/>
            <a:headEnd/>
            <a:tailEnd/>
          </a:ln>
          <a:effectLst/>
        </p:spPr>
      </p:pic>
      <p:sp>
        <p:nvSpPr>
          <p:cNvPr id="32" name="TextBox 31"/>
          <p:cNvSpPr txBox="1"/>
          <p:nvPr/>
        </p:nvSpPr>
        <p:spPr>
          <a:xfrm>
            <a:off x="4893703" y="1484784"/>
            <a:ext cx="2364293" cy="369332"/>
          </a:xfrm>
          <a:prstGeom prst="rect">
            <a:avLst/>
          </a:prstGeom>
          <a:noFill/>
        </p:spPr>
        <p:txBody>
          <a:bodyPr lIns="0" tIns="0" rIns="0" bIns="0">
            <a:spAutoFit/>
          </a:bodyPr>
          <a:lstStyle/>
          <a:p>
            <a:pPr algn="ctr">
              <a:defRPr/>
            </a:pPr>
            <a:r>
              <a:rPr lang="en-US" sz="2400" dirty="0">
                <a:gradFill>
                  <a:gsLst>
                    <a:gs pos="0">
                      <a:schemeClr val="tx1"/>
                    </a:gs>
                    <a:gs pos="100000">
                      <a:schemeClr val="tx1"/>
                    </a:gs>
                  </a:gsLst>
                  <a:lin ang="5400000" scaled="0"/>
                </a:gradFill>
                <a:latin typeface="Arial" charset="0"/>
                <a:cs typeface="+mn-cs"/>
              </a:rPr>
              <a:t>Windows Azure</a:t>
            </a:r>
          </a:p>
        </p:txBody>
      </p:sp>
      <p:sp>
        <p:nvSpPr>
          <p:cNvPr id="41" name="Down Arrow 40"/>
          <p:cNvSpPr/>
          <p:nvPr/>
        </p:nvSpPr>
        <p:spPr bwMode="auto">
          <a:xfrm>
            <a:off x="5770586" y="1977227"/>
            <a:ext cx="381000" cy="609600"/>
          </a:xfrm>
          <a:prstGeom prst="downArrow">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91436" tIns="45718" rIns="91436" bIns="45718" anchor="ctr"/>
          <a:lstStyle/>
          <a:p>
            <a:pPr algn="ctr" defTabSz="914099">
              <a:defRPr/>
            </a:pPr>
            <a:endParaRPr lang="en-US" sz="2200" dirty="0">
              <a:gradFill>
                <a:gsLst>
                  <a:gs pos="0">
                    <a:srgbClr val="FFFFFF"/>
                  </a:gs>
                  <a:gs pos="100000">
                    <a:srgbClr val="FFFFFF"/>
                  </a:gs>
                </a:gsLst>
                <a:lin ang="5400000" scaled="0"/>
              </a:gradFill>
            </a:endParaRPr>
          </a:p>
        </p:txBody>
      </p:sp>
      <p:pic>
        <p:nvPicPr>
          <p:cNvPr id="22614" name="Picture 3" descr="C:\Users\markruss\AppData\Local\Microsoft\Windows\Temporary Internet Files\Content.IE5\01I8MGMS\MC900431521[1].png"/>
          <p:cNvPicPr>
            <a:picLocks noChangeAspect="1" noChangeArrowheads="1"/>
          </p:cNvPicPr>
          <p:nvPr/>
        </p:nvPicPr>
        <p:blipFill>
          <a:blip r:embed="rId4" cstate="print"/>
          <a:srcRect/>
          <a:stretch>
            <a:fillRect/>
          </a:stretch>
        </p:blipFill>
        <p:spPr bwMode="auto">
          <a:xfrm>
            <a:off x="3759200" y="3587750"/>
            <a:ext cx="279400" cy="279400"/>
          </a:xfrm>
          <a:prstGeom prst="rect">
            <a:avLst/>
          </a:prstGeom>
          <a:noFill/>
          <a:ln w="9525">
            <a:noFill/>
            <a:miter lim="800000"/>
            <a:headEnd/>
            <a:tailEnd/>
          </a:ln>
        </p:spPr>
      </p:pic>
      <p:pic>
        <p:nvPicPr>
          <p:cNvPr id="22615" name="Picture 3" descr="C:\Users\markruss\AppData\Local\Microsoft\Windows\Temporary Internet Files\Content.IE5\01I8MGMS\MC900431521[1].png"/>
          <p:cNvPicPr>
            <a:picLocks noChangeAspect="1" noChangeArrowheads="1"/>
          </p:cNvPicPr>
          <p:nvPr/>
        </p:nvPicPr>
        <p:blipFill>
          <a:blip r:embed="rId4" cstate="print"/>
          <a:srcRect/>
          <a:stretch>
            <a:fillRect/>
          </a:stretch>
        </p:blipFill>
        <p:spPr bwMode="auto">
          <a:xfrm>
            <a:off x="3771900" y="3984625"/>
            <a:ext cx="279400" cy="279400"/>
          </a:xfrm>
          <a:prstGeom prst="rect">
            <a:avLst/>
          </a:prstGeom>
          <a:noFill/>
          <a:ln w="9525">
            <a:noFill/>
            <a:miter lim="800000"/>
            <a:headEnd/>
            <a:tailEnd/>
          </a:ln>
        </p:spPr>
      </p:pic>
      <p:pic>
        <p:nvPicPr>
          <p:cNvPr id="22616" name="Picture 3" descr="C:\Users\markruss\AppData\Local\Microsoft\Windows\Temporary Internet Files\Content.IE5\01I8MGMS\MC900431521[1].png"/>
          <p:cNvPicPr>
            <a:picLocks noChangeAspect="1" noChangeArrowheads="1"/>
          </p:cNvPicPr>
          <p:nvPr/>
        </p:nvPicPr>
        <p:blipFill>
          <a:blip r:embed="rId4" cstate="print"/>
          <a:srcRect/>
          <a:stretch>
            <a:fillRect/>
          </a:stretch>
        </p:blipFill>
        <p:spPr bwMode="auto">
          <a:xfrm>
            <a:off x="3771900" y="4314825"/>
            <a:ext cx="279400" cy="279400"/>
          </a:xfrm>
          <a:prstGeom prst="rect">
            <a:avLst/>
          </a:prstGeom>
          <a:noFill/>
          <a:ln w="9525">
            <a:noFill/>
            <a:miter lim="800000"/>
            <a:headEnd/>
            <a:tailEnd/>
          </a:ln>
        </p:spPr>
      </p:pic>
      <p:pic>
        <p:nvPicPr>
          <p:cNvPr id="22617" name="Picture 3" descr="C:\Users\markruss\AppData\Local\Microsoft\Windows\Temporary Internet Files\Content.IE5\01I8MGMS\MC900431521[1].png"/>
          <p:cNvPicPr>
            <a:picLocks noChangeAspect="1" noChangeArrowheads="1"/>
          </p:cNvPicPr>
          <p:nvPr/>
        </p:nvPicPr>
        <p:blipFill>
          <a:blip r:embed="rId4" cstate="print"/>
          <a:srcRect/>
          <a:stretch>
            <a:fillRect/>
          </a:stretch>
        </p:blipFill>
        <p:spPr bwMode="auto">
          <a:xfrm>
            <a:off x="3759200" y="4700588"/>
            <a:ext cx="279400" cy="279400"/>
          </a:xfrm>
          <a:prstGeom prst="rect">
            <a:avLst/>
          </a:prstGeom>
          <a:noFill/>
          <a:ln w="9525">
            <a:noFill/>
            <a:miter lim="800000"/>
            <a:headEnd/>
            <a:tailEnd/>
          </a:ln>
        </p:spPr>
      </p:pic>
      <p:pic>
        <p:nvPicPr>
          <p:cNvPr id="22618" name="Picture 3" descr="C:\Users\markruss\AppData\Local\Microsoft\Windows\Temporary Internet Files\Content.IE5\01I8MGMS\MC900431521[1].png"/>
          <p:cNvPicPr>
            <a:picLocks noChangeAspect="1" noChangeArrowheads="1"/>
          </p:cNvPicPr>
          <p:nvPr/>
        </p:nvPicPr>
        <p:blipFill>
          <a:blip r:embed="rId4" cstate="print"/>
          <a:srcRect/>
          <a:stretch>
            <a:fillRect/>
          </a:stretch>
        </p:blipFill>
        <p:spPr bwMode="auto">
          <a:xfrm>
            <a:off x="3771900" y="5076825"/>
            <a:ext cx="279400" cy="279400"/>
          </a:xfrm>
          <a:prstGeom prst="rect">
            <a:avLst/>
          </a:prstGeom>
          <a:noFill/>
          <a:ln w="9525">
            <a:noFill/>
            <a:miter lim="800000"/>
            <a:headEnd/>
            <a:tailEnd/>
          </a:ln>
        </p:spPr>
      </p:pic>
      <p:pic>
        <p:nvPicPr>
          <p:cNvPr id="22619" name="Picture 3" descr="C:\Users\markruss\AppData\Local\Microsoft\Windows\Temporary Internet Files\Content.IE5\01I8MGMS\MC900431521[1].png"/>
          <p:cNvPicPr>
            <a:picLocks noChangeAspect="1" noChangeArrowheads="1"/>
          </p:cNvPicPr>
          <p:nvPr/>
        </p:nvPicPr>
        <p:blipFill>
          <a:blip r:embed="rId4" cstate="print"/>
          <a:srcRect/>
          <a:stretch>
            <a:fillRect/>
          </a:stretch>
        </p:blipFill>
        <p:spPr bwMode="auto">
          <a:xfrm>
            <a:off x="3771900" y="5462588"/>
            <a:ext cx="279400" cy="279400"/>
          </a:xfrm>
          <a:prstGeom prst="rect">
            <a:avLst/>
          </a:prstGeom>
          <a:noFill/>
          <a:ln w="9525">
            <a:noFill/>
            <a:miter lim="800000"/>
            <a:headEnd/>
            <a:tailEnd/>
          </a:ln>
        </p:spPr>
      </p:pic>
      <p:pic>
        <p:nvPicPr>
          <p:cNvPr id="22620" name="Picture 3" descr="C:\Users\markruss\AppData\Local\Microsoft\Windows\Temporary Internet Files\Content.IE5\01I8MGMS\MC900431521[1].png"/>
          <p:cNvPicPr>
            <a:picLocks noChangeAspect="1" noChangeArrowheads="1"/>
          </p:cNvPicPr>
          <p:nvPr/>
        </p:nvPicPr>
        <p:blipFill>
          <a:blip r:embed="rId4" cstate="print"/>
          <a:srcRect/>
          <a:stretch>
            <a:fillRect/>
          </a:stretch>
        </p:blipFill>
        <p:spPr bwMode="auto">
          <a:xfrm>
            <a:off x="3771900" y="5795963"/>
            <a:ext cx="279400" cy="279400"/>
          </a:xfrm>
          <a:prstGeom prst="rect">
            <a:avLst/>
          </a:prstGeom>
          <a:noFill/>
          <a:ln w="9525">
            <a:noFill/>
            <a:miter lim="800000"/>
            <a:headEnd/>
            <a:tailEnd/>
          </a:ln>
        </p:spPr>
      </p:pic>
      <p:pic>
        <p:nvPicPr>
          <p:cNvPr id="22621" name="Picture 3" descr="C:\Users\markruss\AppData\Local\Microsoft\Windows\Temporary Internet Files\Content.IE5\01I8MGMS\MC900431521[1].png"/>
          <p:cNvPicPr>
            <a:picLocks noChangeAspect="1" noChangeArrowheads="1"/>
          </p:cNvPicPr>
          <p:nvPr/>
        </p:nvPicPr>
        <p:blipFill>
          <a:blip r:embed="rId4" cstate="print"/>
          <a:srcRect/>
          <a:stretch>
            <a:fillRect/>
          </a:stretch>
        </p:blipFill>
        <p:spPr bwMode="auto">
          <a:xfrm>
            <a:off x="3771900" y="6173788"/>
            <a:ext cx="279400" cy="279400"/>
          </a:xfrm>
          <a:prstGeom prst="rect">
            <a:avLst/>
          </a:prstGeom>
          <a:noFill/>
          <a:ln w="9525">
            <a:noFill/>
            <a:miter lim="800000"/>
            <a:headEnd/>
            <a:tailEnd/>
          </a:ln>
        </p:spPr>
      </p:pic>
      <p:pic>
        <p:nvPicPr>
          <p:cNvPr id="22622" name="Picture 2"/>
          <p:cNvPicPr>
            <a:picLocks noChangeAspect="1" noChangeArrowheads="1"/>
          </p:cNvPicPr>
          <p:nvPr/>
        </p:nvPicPr>
        <p:blipFill>
          <a:blip r:embed="rId3" cstate="print"/>
          <a:srcRect/>
          <a:stretch>
            <a:fillRect/>
          </a:stretch>
        </p:blipFill>
        <p:spPr bwMode="auto">
          <a:xfrm>
            <a:off x="4764088" y="5081588"/>
            <a:ext cx="268287" cy="274637"/>
          </a:xfrm>
          <a:prstGeom prst="rect">
            <a:avLst/>
          </a:prstGeom>
          <a:noFill/>
          <a:ln w="9525">
            <a:noFill/>
            <a:miter lim="800000"/>
            <a:headEnd/>
            <a:tailEnd/>
          </a:ln>
          <a:effectLst/>
        </p:spPr>
      </p:pic>
      <p:pic>
        <p:nvPicPr>
          <p:cNvPr id="22623" name="Picture 2"/>
          <p:cNvPicPr>
            <a:picLocks noChangeAspect="1" noChangeArrowheads="1"/>
          </p:cNvPicPr>
          <p:nvPr/>
        </p:nvPicPr>
        <p:blipFill>
          <a:blip r:embed="rId3" cstate="print"/>
          <a:srcRect/>
          <a:stretch>
            <a:fillRect/>
          </a:stretch>
        </p:blipFill>
        <p:spPr bwMode="auto">
          <a:xfrm>
            <a:off x="4772025" y="5462588"/>
            <a:ext cx="269875" cy="274637"/>
          </a:xfrm>
          <a:prstGeom prst="rect">
            <a:avLst/>
          </a:prstGeom>
          <a:noFill/>
          <a:ln w="9525">
            <a:noFill/>
            <a:miter lim="800000"/>
            <a:headEnd/>
            <a:tailEnd/>
          </a:ln>
          <a:effectLst/>
        </p:spPr>
      </p:pic>
      <p:pic>
        <p:nvPicPr>
          <p:cNvPr id="22624" name="Picture 2"/>
          <p:cNvPicPr>
            <a:picLocks noChangeAspect="1" noChangeArrowheads="1"/>
          </p:cNvPicPr>
          <p:nvPr/>
        </p:nvPicPr>
        <p:blipFill>
          <a:blip r:embed="rId3" cstate="print"/>
          <a:srcRect/>
          <a:stretch>
            <a:fillRect/>
          </a:stretch>
        </p:blipFill>
        <p:spPr bwMode="auto">
          <a:xfrm>
            <a:off x="4773613" y="5813425"/>
            <a:ext cx="268287" cy="274638"/>
          </a:xfrm>
          <a:prstGeom prst="rect">
            <a:avLst/>
          </a:prstGeom>
          <a:noFill/>
          <a:ln w="9525">
            <a:noFill/>
            <a:miter lim="800000"/>
            <a:headEnd/>
            <a:tailEnd/>
          </a:ln>
          <a:effectLst/>
        </p:spPr>
      </p:pic>
      <p:pic>
        <p:nvPicPr>
          <p:cNvPr id="22625" name="Picture 2"/>
          <p:cNvPicPr>
            <a:picLocks noChangeAspect="1" noChangeArrowheads="1"/>
          </p:cNvPicPr>
          <p:nvPr/>
        </p:nvPicPr>
        <p:blipFill>
          <a:blip r:embed="rId3" cstate="print"/>
          <a:srcRect/>
          <a:stretch>
            <a:fillRect/>
          </a:stretch>
        </p:blipFill>
        <p:spPr bwMode="auto">
          <a:xfrm>
            <a:off x="4773613" y="6178550"/>
            <a:ext cx="269875" cy="274638"/>
          </a:xfrm>
          <a:prstGeom prst="rect">
            <a:avLst/>
          </a:prstGeom>
          <a:noFill/>
          <a:ln w="9525">
            <a:noFill/>
            <a:miter lim="800000"/>
            <a:headEnd/>
            <a:tailEnd/>
          </a:ln>
          <a:effectLst/>
        </p:spPr>
      </p:pic>
      <p:pic>
        <p:nvPicPr>
          <p:cNvPr id="22626" name="Picture 3" descr="C:\Users\markruss\AppData\Local\Microsoft\Windows\Temporary Internet Files\Content.IE5\01I8MGMS\MC900431521[1].png"/>
          <p:cNvPicPr>
            <a:picLocks noChangeAspect="1" noChangeArrowheads="1"/>
          </p:cNvPicPr>
          <p:nvPr/>
        </p:nvPicPr>
        <p:blipFill>
          <a:blip r:embed="rId4" cstate="print"/>
          <a:srcRect/>
          <a:stretch>
            <a:fillRect/>
          </a:stretch>
        </p:blipFill>
        <p:spPr bwMode="auto">
          <a:xfrm>
            <a:off x="4757738" y="3611563"/>
            <a:ext cx="279400" cy="279400"/>
          </a:xfrm>
          <a:prstGeom prst="rect">
            <a:avLst/>
          </a:prstGeom>
          <a:noFill/>
          <a:ln w="9525">
            <a:noFill/>
            <a:miter lim="800000"/>
            <a:headEnd/>
            <a:tailEnd/>
          </a:ln>
        </p:spPr>
      </p:pic>
      <p:pic>
        <p:nvPicPr>
          <p:cNvPr id="22627" name="Picture 3" descr="C:\Users\markruss\AppData\Local\Microsoft\Windows\Temporary Internet Files\Content.IE5\01I8MGMS\MC900431521[1].png"/>
          <p:cNvPicPr>
            <a:picLocks noChangeAspect="1" noChangeArrowheads="1"/>
          </p:cNvPicPr>
          <p:nvPr/>
        </p:nvPicPr>
        <p:blipFill>
          <a:blip r:embed="rId4" cstate="print"/>
          <a:srcRect/>
          <a:stretch>
            <a:fillRect/>
          </a:stretch>
        </p:blipFill>
        <p:spPr bwMode="auto">
          <a:xfrm>
            <a:off x="4757738" y="3997325"/>
            <a:ext cx="279400" cy="279400"/>
          </a:xfrm>
          <a:prstGeom prst="rect">
            <a:avLst/>
          </a:prstGeom>
          <a:noFill/>
          <a:ln w="9525">
            <a:noFill/>
            <a:miter lim="800000"/>
            <a:headEnd/>
            <a:tailEnd/>
          </a:ln>
        </p:spPr>
      </p:pic>
      <p:pic>
        <p:nvPicPr>
          <p:cNvPr id="22628" name="Picture 3" descr="C:\Users\markruss\AppData\Local\Microsoft\Windows\Temporary Internet Files\Content.IE5\01I8MGMS\MC900431521[1].png"/>
          <p:cNvPicPr>
            <a:picLocks noChangeAspect="1" noChangeArrowheads="1"/>
          </p:cNvPicPr>
          <p:nvPr/>
        </p:nvPicPr>
        <p:blipFill>
          <a:blip r:embed="rId4" cstate="print"/>
          <a:srcRect/>
          <a:stretch>
            <a:fillRect/>
          </a:stretch>
        </p:blipFill>
        <p:spPr bwMode="auto">
          <a:xfrm>
            <a:off x="4757738" y="4330700"/>
            <a:ext cx="279400" cy="279400"/>
          </a:xfrm>
          <a:prstGeom prst="rect">
            <a:avLst/>
          </a:prstGeom>
          <a:noFill/>
          <a:ln w="9525">
            <a:noFill/>
            <a:miter lim="800000"/>
            <a:headEnd/>
            <a:tailEnd/>
          </a:ln>
        </p:spPr>
      </p:pic>
      <p:pic>
        <p:nvPicPr>
          <p:cNvPr id="22629" name="Picture 3" descr="C:\Users\markruss\AppData\Local\Microsoft\Windows\Temporary Internet Files\Content.IE5\01I8MGMS\MC900431521[1].png"/>
          <p:cNvPicPr>
            <a:picLocks noChangeAspect="1" noChangeArrowheads="1"/>
          </p:cNvPicPr>
          <p:nvPr/>
        </p:nvPicPr>
        <p:blipFill>
          <a:blip r:embed="rId4" cstate="print"/>
          <a:srcRect/>
          <a:stretch>
            <a:fillRect/>
          </a:stretch>
        </p:blipFill>
        <p:spPr bwMode="auto">
          <a:xfrm>
            <a:off x="4757738" y="4708525"/>
            <a:ext cx="279400" cy="279400"/>
          </a:xfrm>
          <a:prstGeom prst="rect">
            <a:avLst/>
          </a:prstGeom>
          <a:noFill/>
          <a:ln w="9525">
            <a:noFill/>
            <a:miter lim="800000"/>
            <a:headEnd/>
            <a:tailEnd/>
          </a:ln>
        </p:spPr>
      </p:pic>
      <p:pic>
        <p:nvPicPr>
          <p:cNvPr id="22630" name="Picture 3" descr="C:\Users\markruss\AppData\Local\Microsoft\Windows\Temporary Internet Files\Content.IE5\01I8MGMS\MC900431521[1].png"/>
          <p:cNvPicPr>
            <a:picLocks noChangeAspect="1" noChangeArrowheads="1"/>
          </p:cNvPicPr>
          <p:nvPr/>
        </p:nvPicPr>
        <p:blipFill>
          <a:blip r:embed="rId4" cstate="print"/>
          <a:srcRect/>
          <a:stretch>
            <a:fillRect/>
          </a:stretch>
        </p:blipFill>
        <p:spPr bwMode="auto">
          <a:xfrm>
            <a:off x="5821363" y="3582988"/>
            <a:ext cx="279400" cy="2794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1" descr="iceberg.png"/>
          <p:cNvPicPr>
            <a:picLocks noChangeAspect="1"/>
          </p:cNvPicPr>
          <p:nvPr/>
        </p:nvPicPr>
        <p:blipFill>
          <a:blip r:embed="rId3" cstate="print"/>
          <a:srcRect/>
          <a:stretch>
            <a:fillRect/>
          </a:stretch>
        </p:blipFill>
        <p:spPr bwMode="ltGray">
          <a:xfrm>
            <a:off x="-58738" y="-39688"/>
            <a:ext cx="9202738" cy="6892926"/>
          </a:xfrm>
          <a:prstGeom prst="rect">
            <a:avLst/>
          </a:prstGeom>
          <a:noFill/>
          <a:ln w="9525">
            <a:noFill/>
            <a:miter lim="800000"/>
            <a:headEnd/>
            <a:tailEnd/>
          </a:ln>
        </p:spPr>
      </p:pic>
      <p:sp>
        <p:nvSpPr>
          <p:cNvPr id="4" name="TextBox 3"/>
          <p:cNvSpPr txBox="1">
            <a:spLocks noChangeArrowheads="1"/>
          </p:cNvSpPr>
          <p:nvPr/>
        </p:nvSpPr>
        <p:spPr bwMode="auto">
          <a:xfrm>
            <a:off x="2362200" y="1636713"/>
            <a:ext cx="1338263" cy="400050"/>
          </a:xfrm>
          <a:prstGeom prst="rect">
            <a:avLst/>
          </a:prstGeom>
          <a:noFill/>
          <a:ln w="9525">
            <a:noFill/>
            <a:miter lim="800000"/>
            <a:headEnd/>
            <a:tailEnd/>
          </a:ln>
        </p:spPr>
        <p:txBody>
          <a:bodyPr lIns="0" rIns="0">
            <a:spAutoFit/>
          </a:bodyPr>
          <a:lstStyle/>
          <a:p>
            <a:pPr algn="ctr"/>
            <a:r>
              <a:rPr lang="en-US" sz="2000">
                <a:solidFill>
                  <a:srgbClr val="FFFFFF"/>
                </a:solidFill>
                <a:latin typeface="Segoe Condensed"/>
              </a:rPr>
              <a:t>hardware</a:t>
            </a:r>
          </a:p>
        </p:txBody>
      </p:sp>
      <p:sp>
        <p:nvSpPr>
          <p:cNvPr id="5" name="TextBox 4"/>
          <p:cNvSpPr txBox="1">
            <a:spLocks noChangeArrowheads="1"/>
          </p:cNvSpPr>
          <p:nvPr/>
        </p:nvSpPr>
        <p:spPr bwMode="auto">
          <a:xfrm>
            <a:off x="1938338" y="769938"/>
            <a:ext cx="1227137" cy="400050"/>
          </a:xfrm>
          <a:prstGeom prst="rect">
            <a:avLst/>
          </a:prstGeom>
          <a:noFill/>
          <a:ln w="9525">
            <a:noFill/>
            <a:miter lim="800000"/>
            <a:headEnd/>
            <a:tailEnd/>
          </a:ln>
        </p:spPr>
        <p:txBody>
          <a:bodyPr lIns="0" rIns="0">
            <a:spAutoFit/>
          </a:bodyPr>
          <a:lstStyle/>
          <a:p>
            <a:pPr algn="ctr"/>
            <a:r>
              <a:rPr lang="en-US" sz="2000">
                <a:solidFill>
                  <a:srgbClr val="FFFFFF"/>
                </a:solidFill>
                <a:latin typeface="Segoe Condensed"/>
              </a:rPr>
              <a:t>software</a:t>
            </a:r>
          </a:p>
        </p:txBody>
      </p:sp>
      <p:sp>
        <p:nvSpPr>
          <p:cNvPr id="6" name="TextBox 5"/>
          <p:cNvSpPr txBox="1">
            <a:spLocks noChangeArrowheads="1"/>
          </p:cNvSpPr>
          <p:nvPr/>
        </p:nvSpPr>
        <p:spPr bwMode="auto">
          <a:xfrm>
            <a:off x="2622550" y="2600325"/>
            <a:ext cx="989013" cy="400050"/>
          </a:xfrm>
          <a:prstGeom prst="rect">
            <a:avLst/>
          </a:prstGeom>
          <a:noFill/>
          <a:ln w="9525">
            <a:noFill/>
            <a:miter lim="800000"/>
            <a:headEnd/>
            <a:tailEnd/>
          </a:ln>
        </p:spPr>
        <p:txBody>
          <a:bodyPr lIns="0" rIns="0">
            <a:spAutoFit/>
          </a:bodyPr>
          <a:lstStyle/>
          <a:p>
            <a:pPr algn="ctr"/>
            <a:r>
              <a:rPr lang="en-US" sz="2000">
                <a:solidFill>
                  <a:srgbClr val="FFFFFF"/>
                </a:solidFill>
                <a:latin typeface="Segoe Condensed"/>
              </a:rPr>
              <a:t>facilities</a:t>
            </a:r>
            <a:endParaRPr lang="en-US" sz="2000">
              <a:solidFill>
                <a:srgbClr val="000000"/>
              </a:solidFill>
              <a:latin typeface="Segoe Condensed"/>
            </a:endParaRPr>
          </a:p>
        </p:txBody>
      </p:sp>
      <p:sp>
        <p:nvSpPr>
          <p:cNvPr id="7" name="TextBox 6"/>
          <p:cNvSpPr txBox="1">
            <a:spLocks noChangeArrowheads="1"/>
          </p:cNvSpPr>
          <p:nvPr/>
        </p:nvSpPr>
        <p:spPr bwMode="auto">
          <a:xfrm>
            <a:off x="3425825" y="3021013"/>
            <a:ext cx="1576388" cy="400050"/>
          </a:xfrm>
          <a:prstGeom prst="rect">
            <a:avLst/>
          </a:prstGeom>
          <a:noFill/>
          <a:ln w="9525">
            <a:noFill/>
            <a:miter lim="800000"/>
            <a:headEnd/>
            <a:tailEnd/>
          </a:ln>
        </p:spPr>
        <p:txBody>
          <a:bodyPr lIns="0" rIns="0">
            <a:spAutoFit/>
          </a:bodyPr>
          <a:lstStyle/>
          <a:p>
            <a:pPr algn="ctr"/>
            <a:r>
              <a:rPr lang="en-US" sz="2000">
                <a:solidFill>
                  <a:srgbClr val="FFFFFF"/>
                </a:solidFill>
                <a:latin typeface="Segoe Condensed"/>
              </a:rPr>
              <a:t>power/cooling</a:t>
            </a:r>
            <a:endParaRPr lang="en-US" sz="2000">
              <a:solidFill>
                <a:srgbClr val="000000"/>
              </a:solidFill>
              <a:latin typeface="Segoe Condensed"/>
            </a:endParaRPr>
          </a:p>
        </p:txBody>
      </p:sp>
      <p:sp>
        <p:nvSpPr>
          <p:cNvPr id="8" name="TextBox 7"/>
          <p:cNvSpPr txBox="1">
            <a:spLocks noChangeArrowheads="1"/>
          </p:cNvSpPr>
          <p:nvPr/>
        </p:nvSpPr>
        <p:spPr bwMode="auto">
          <a:xfrm>
            <a:off x="3830638" y="2559050"/>
            <a:ext cx="1171575" cy="400050"/>
          </a:xfrm>
          <a:prstGeom prst="rect">
            <a:avLst/>
          </a:prstGeom>
          <a:noFill/>
          <a:ln w="9525">
            <a:noFill/>
            <a:miter lim="800000"/>
            <a:headEnd/>
            <a:tailEnd/>
          </a:ln>
        </p:spPr>
        <p:txBody>
          <a:bodyPr lIns="0" rIns="0">
            <a:spAutoFit/>
          </a:bodyPr>
          <a:lstStyle/>
          <a:p>
            <a:pPr algn="ctr"/>
            <a:r>
              <a:rPr lang="en-US" sz="2000">
                <a:solidFill>
                  <a:srgbClr val="FFFFFF"/>
                </a:solidFill>
                <a:latin typeface="Segoe Condensed"/>
              </a:rPr>
              <a:t>IT labor</a:t>
            </a:r>
            <a:endParaRPr lang="en-US" sz="2000">
              <a:solidFill>
                <a:srgbClr val="000000"/>
              </a:solidFill>
              <a:latin typeface="Segoe Condensed"/>
            </a:endParaRPr>
          </a:p>
        </p:txBody>
      </p:sp>
      <p:sp>
        <p:nvSpPr>
          <p:cNvPr id="9" name="TextBox 8"/>
          <p:cNvSpPr txBox="1">
            <a:spLocks noChangeArrowheads="1"/>
          </p:cNvSpPr>
          <p:nvPr/>
        </p:nvSpPr>
        <p:spPr bwMode="auto">
          <a:xfrm>
            <a:off x="2627313" y="3671888"/>
            <a:ext cx="792162" cy="369887"/>
          </a:xfrm>
          <a:prstGeom prst="rect">
            <a:avLst/>
          </a:prstGeom>
          <a:noFill/>
          <a:ln w="9525">
            <a:noFill/>
            <a:miter lim="800000"/>
            <a:headEnd/>
            <a:tailEnd/>
          </a:ln>
        </p:spPr>
        <p:txBody>
          <a:bodyPr lIns="0" rIns="0">
            <a:spAutoFit/>
          </a:bodyPr>
          <a:lstStyle/>
          <a:p>
            <a:pPr algn="ctr"/>
            <a:r>
              <a:rPr lang="en-US">
                <a:solidFill>
                  <a:srgbClr val="FFFFFF"/>
                </a:solidFill>
                <a:latin typeface="Segoe Condensed"/>
              </a:rPr>
              <a:t>support</a:t>
            </a:r>
            <a:endParaRPr lang="en-US">
              <a:solidFill>
                <a:srgbClr val="000000"/>
              </a:solidFill>
              <a:latin typeface="Segoe Condensed"/>
            </a:endParaRPr>
          </a:p>
        </p:txBody>
      </p:sp>
      <p:sp>
        <p:nvSpPr>
          <p:cNvPr id="10" name="TextBox 9"/>
          <p:cNvSpPr txBox="1">
            <a:spLocks noChangeArrowheads="1"/>
          </p:cNvSpPr>
          <p:nvPr/>
        </p:nvSpPr>
        <p:spPr bwMode="auto">
          <a:xfrm>
            <a:off x="1677988" y="2328863"/>
            <a:ext cx="1179512" cy="307975"/>
          </a:xfrm>
          <a:prstGeom prst="rect">
            <a:avLst/>
          </a:prstGeom>
          <a:noFill/>
          <a:ln w="9525">
            <a:noFill/>
            <a:miter lim="800000"/>
            <a:headEnd/>
            <a:tailEnd/>
          </a:ln>
        </p:spPr>
        <p:txBody>
          <a:bodyPr lIns="0" tIns="0" rIns="0" bIns="0">
            <a:spAutoFit/>
          </a:bodyPr>
          <a:lstStyle/>
          <a:p>
            <a:pPr algn="ctr"/>
            <a:r>
              <a:rPr lang="en-US" sz="2000">
                <a:solidFill>
                  <a:srgbClr val="FFFFFF"/>
                </a:solidFill>
                <a:latin typeface="Segoe Condensed"/>
              </a:rPr>
              <a:t>network</a:t>
            </a:r>
            <a:endParaRPr lang="en-US" sz="2000">
              <a:solidFill>
                <a:srgbClr val="000000"/>
              </a:solidFill>
              <a:latin typeface="Segoe Condensed"/>
            </a:endParaRPr>
          </a:p>
        </p:txBody>
      </p:sp>
      <p:sp>
        <p:nvSpPr>
          <p:cNvPr id="11" name="TextBox 10"/>
          <p:cNvSpPr txBox="1">
            <a:spLocks noChangeArrowheads="1"/>
          </p:cNvSpPr>
          <p:nvPr/>
        </p:nvSpPr>
        <p:spPr bwMode="auto">
          <a:xfrm>
            <a:off x="2065338" y="4524375"/>
            <a:ext cx="706437" cy="338138"/>
          </a:xfrm>
          <a:prstGeom prst="rect">
            <a:avLst/>
          </a:prstGeom>
          <a:noFill/>
          <a:ln w="9525">
            <a:noFill/>
            <a:miter lim="800000"/>
            <a:headEnd/>
            <a:tailEnd/>
          </a:ln>
        </p:spPr>
        <p:txBody>
          <a:bodyPr lIns="0" rIns="0">
            <a:spAutoFit/>
          </a:bodyPr>
          <a:lstStyle/>
          <a:p>
            <a:pPr algn="ctr"/>
            <a:r>
              <a:rPr lang="en-US" sz="1600">
                <a:solidFill>
                  <a:srgbClr val="FFFFFF"/>
                </a:solidFill>
                <a:latin typeface="Segoe Condensed"/>
              </a:rPr>
              <a:t>security</a:t>
            </a:r>
            <a:endParaRPr lang="en-US" sz="1600">
              <a:solidFill>
                <a:srgbClr val="000000"/>
              </a:solidFill>
              <a:latin typeface="Segoe Condensed"/>
            </a:endParaRPr>
          </a:p>
        </p:txBody>
      </p:sp>
      <p:sp>
        <p:nvSpPr>
          <p:cNvPr id="12" name="TextBox 11"/>
          <p:cNvSpPr txBox="1">
            <a:spLocks noChangeArrowheads="1"/>
          </p:cNvSpPr>
          <p:nvPr/>
        </p:nvSpPr>
        <p:spPr bwMode="auto">
          <a:xfrm>
            <a:off x="3497263" y="4046538"/>
            <a:ext cx="1322387" cy="369887"/>
          </a:xfrm>
          <a:prstGeom prst="rect">
            <a:avLst/>
          </a:prstGeom>
          <a:noFill/>
          <a:ln w="9525">
            <a:noFill/>
            <a:miter lim="800000"/>
            <a:headEnd/>
            <a:tailEnd/>
          </a:ln>
        </p:spPr>
        <p:txBody>
          <a:bodyPr lIns="0" rIns="0">
            <a:spAutoFit/>
          </a:bodyPr>
          <a:lstStyle/>
          <a:p>
            <a:pPr algn="ctr"/>
            <a:r>
              <a:rPr lang="en-US">
                <a:solidFill>
                  <a:srgbClr val="FFFFFF"/>
                </a:solidFill>
                <a:latin typeface="Segoe Condensed"/>
              </a:rPr>
              <a:t>maintenance</a:t>
            </a:r>
          </a:p>
        </p:txBody>
      </p:sp>
      <p:sp>
        <p:nvSpPr>
          <p:cNvPr id="13" name="TextBox 12"/>
          <p:cNvSpPr txBox="1">
            <a:spLocks noChangeArrowheads="1"/>
          </p:cNvSpPr>
          <p:nvPr/>
        </p:nvSpPr>
        <p:spPr bwMode="auto">
          <a:xfrm>
            <a:off x="1428750" y="2954338"/>
            <a:ext cx="1428750" cy="738187"/>
          </a:xfrm>
          <a:prstGeom prst="rect">
            <a:avLst/>
          </a:prstGeom>
          <a:noFill/>
          <a:ln w="9525">
            <a:noFill/>
            <a:miter lim="800000"/>
            <a:headEnd/>
            <a:tailEnd/>
          </a:ln>
        </p:spPr>
        <p:txBody>
          <a:bodyPr lIns="0" tIns="91440" rIns="0" bIns="91440">
            <a:spAutoFit/>
          </a:bodyPr>
          <a:lstStyle/>
          <a:p>
            <a:pPr algn="ctr"/>
            <a:r>
              <a:rPr lang="en-US">
                <a:solidFill>
                  <a:srgbClr val="FFFFFF"/>
                </a:solidFill>
                <a:latin typeface="Segoe Condensed"/>
              </a:rPr>
              <a:t>management  tools</a:t>
            </a:r>
            <a:endParaRPr lang="en-US">
              <a:solidFill>
                <a:srgbClr val="000000"/>
              </a:solidFill>
              <a:latin typeface="Segoe Condensed"/>
            </a:endParaRPr>
          </a:p>
        </p:txBody>
      </p:sp>
      <p:sp>
        <p:nvSpPr>
          <p:cNvPr id="14" name="TextBox 13"/>
          <p:cNvSpPr txBox="1">
            <a:spLocks noChangeArrowheads="1"/>
          </p:cNvSpPr>
          <p:nvPr/>
        </p:nvSpPr>
        <p:spPr bwMode="auto">
          <a:xfrm>
            <a:off x="3222625" y="4849813"/>
            <a:ext cx="1377950" cy="708025"/>
          </a:xfrm>
          <a:prstGeom prst="rect">
            <a:avLst/>
          </a:prstGeom>
          <a:noFill/>
          <a:ln w="9525">
            <a:noFill/>
            <a:miter lim="800000"/>
            <a:headEnd/>
            <a:tailEnd/>
          </a:ln>
        </p:spPr>
        <p:txBody>
          <a:bodyPr lIns="0" rIns="0">
            <a:spAutoFit/>
          </a:bodyPr>
          <a:lstStyle/>
          <a:p>
            <a:pPr algn="ctr"/>
            <a:r>
              <a:rPr lang="en-US" sz="2000">
                <a:solidFill>
                  <a:srgbClr val="FFFFFF"/>
                </a:solidFill>
                <a:latin typeface="Segoe Condensed"/>
              </a:rPr>
              <a:t>disaster recovery</a:t>
            </a:r>
          </a:p>
        </p:txBody>
      </p:sp>
      <p:sp>
        <p:nvSpPr>
          <p:cNvPr id="15" name="TextBox 14"/>
          <p:cNvSpPr txBox="1">
            <a:spLocks noChangeArrowheads="1"/>
          </p:cNvSpPr>
          <p:nvPr/>
        </p:nvSpPr>
        <p:spPr bwMode="auto">
          <a:xfrm>
            <a:off x="2628900" y="5575300"/>
            <a:ext cx="868363" cy="400050"/>
          </a:xfrm>
          <a:prstGeom prst="rect">
            <a:avLst/>
          </a:prstGeom>
          <a:noFill/>
          <a:ln w="9525">
            <a:noFill/>
            <a:miter lim="800000"/>
            <a:headEnd/>
            <a:tailEnd/>
          </a:ln>
        </p:spPr>
        <p:txBody>
          <a:bodyPr lIns="0" rIns="0">
            <a:spAutoFit/>
          </a:bodyPr>
          <a:lstStyle/>
          <a:p>
            <a:pPr algn="ctr"/>
            <a:r>
              <a:rPr lang="en-US" sz="2000">
                <a:solidFill>
                  <a:srgbClr val="FFFFFF"/>
                </a:solidFill>
                <a:latin typeface="Segoe Condensed"/>
              </a:rPr>
              <a:t>backup</a:t>
            </a:r>
            <a:endParaRPr lang="en-US" sz="2000">
              <a:solidFill>
                <a:srgbClr val="000000"/>
              </a:solidFill>
              <a:latin typeface="Segoe Condensed"/>
            </a:endParaRPr>
          </a:p>
        </p:txBody>
      </p:sp>
      <p:sp>
        <p:nvSpPr>
          <p:cNvPr id="23" name="Rectangle 22"/>
          <p:cNvSpPr>
            <a:spLocks noChangeArrowheads="1"/>
          </p:cNvSpPr>
          <p:nvPr/>
        </p:nvSpPr>
        <p:spPr bwMode="auto">
          <a:xfrm>
            <a:off x="4457700" y="914400"/>
            <a:ext cx="4570413" cy="1138238"/>
          </a:xfrm>
          <a:prstGeom prst="rect">
            <a:avLst/>
          </a:prstGeom>
          <a:noFill/>
          <a:ln w="9525">
            <a:noFill/>
            <a:miter lim="800000"/>
            <a:headEnd/>
            <a:tailEnd/>
          </a:ln>
        </p:spPr>
        <p:txBody>
          <a:bodyPr>
            <a:spAutoFit/>
          </a:bodyPr>
          <a:lstStyle/>
          <a:p>
            <a:pPr algn="ctr"/>
            <a:r>
              <a:rPr lang="en-US" sz="3200">
                <a:solidFill>
                  <a:srgbClr val="FFFFFF"/>
                </a:solidFill>
                <a:latin typeface="Segoe Condensed"/>
              </a:rPr>
              <a:t>Acquisition cost is </a:t>
            </a:r>
            <a:r>
              <a:rPr lang="en-US" sz="3600" b="1">
                <a:solidFill>
                  <a:srgbClr val="FFFFFF"/>
                </a:solidFill>
                <a:latin typeface="Segoe Condensed"/>
              </a:rPr>
              <a:t>10% </a:t>
            </a:r>
            <a:r>
              <a:rPr lang="en-US" sz="3200">
                <a:solidFill>
                  <a:srgbClr val="FFFFFF"/>
                </a:solidFill>
                <a:latin typeface="Segoe Condensed"/>
              </a:rPr>
              <a:t>of IT Spend</a:t>
            </a:r>
          </a:p>
        </p:txBody>
      </p:sp>
      <p:sp>
        <p:nvSpPr>
          <p:cNvPr id="24" name="Rectangle 23"/>
          <p:cNvSpPr>
            <a:spLocks noChangeArrowheads="1"/>
          </p:cNvSpPr>
          <p:nvPr/>
        </p:nvSpPr>
        <p:spPr bwMode="auto">
          <a:xfrm>
            <a:off x="4457700" y="3429000"/>
            <a:ext cx="4570413" cy="1138238"/>
          </a:xfrm>
          <a:prstGeom prst="rect">
            <a:avLst/>
          </a:prstGeom>
          <a:noFill/>
          <a:ln w="9525">
            <a:noFill/>
            <a:miter lim="800000"/>
            <a:headEnd/>
            <a:tailEnd/>
          </a:ln>
        </p:spPr>
        <p:txBody>
          <a:bodyPr>
            <a:spAutoFit/>
          </a:bodyPr>
          <a:lstStyle/>
          <a:p>
            <a:pPr algn="ctr"/>
            <a:r>
              <a:rPr lang="en-US" sz="3200">
                <a:solidFill>
                  <a:srgbClr val="FFFFFF"/>
                </a:solidFill>
                <a:latin typeface="Segoe Condensed"/>
              </a:rPr>
              <a:t>Operating cost is </a:t>
            </a:r>
            <a:r>
              <a:rPr lang="en-US" sz="3600" b="1">
                <a:solidFill>
                  <a:srgbClr val="FFFFFF"/>
                </a:solidFill>
                <a:latin typeface="Segoe Condensed"/>
              </a:rPr>
              <a:t>90% </a:t>
            </a:r>
            <a:r>
              <a:rPr lang="en-US" sz="3200">
                <a:solidFill>
                  <a:srgbClr val="FFFFFF"/>
                </a:solidFill>
                <a:latin typeface="Segoe Condensed"/>
              </a:rPr>
              <a:t>of IT Spend</a:t>
            </a:r>
          </a:p>
        </p:txBody>
      </p:sp>
      <p:sp>
        <p:nvSpPr>
          <p:cNvPr id="25" name="Rectangle 24"/>
          <p:cNvSpPr/>
          <p:nvPr/>
        </p:nvSpPr>
        <p:spPr>
          <a:xfrm>
            <a:off x="8148638" y="6477000"/>
            <a:ext cx="919162" cy="254000"/>
          </a:xfrm>
          <a:prstGeom prst="rect">
            <a:avLst/>
          </a:prstGeom>
        </p:spPr>
        <p:txBody>
          <a:bodyPr wrap="none">
            <a:spAutoFit/>
          </a:bodyPr>
          <a:lstStyle/>
          <a:p>
            <a:pPr algn="ctr" defTabSz="914363">
              <a:defRPr/>
            </a:pPr>
            <a:r>
              <a:rPr lang="en-US" sz="1050" i="1" dirty="0">
                <a:solidFill>
                  <a:srgbClr val="FFFFFF"/>
                </a:solidFill>
                <a:latin typeface="Segoe" pitchFamily="34" charset="0"/>
                <a:cs typeface="+mn-cs"/>
              </a:rPr>
              <a:t>Source: IDC</a:t>
            </a:r>
          </a:p>
        </p:txBody>
      </p:sp>
      <p:grpSp>
        <p:nvGrpSpPr>
          <p:cNvPr id="2" name="Group 27"/>
          <p:cNvGrpSpPr>
            <a:grpSpLocks/>
          </p:cNvGrpSpPr>
          <p:nvPr/>
        </p:nvGrpSpPr>
        <p:grpSpPr bwMode="auto">
          <a:xfrm>
            <a:off x="1747838" y="881063"/>
            <a:ext cx="179387" cy="239712"/>
            <a:chOff x="515770" y="1507958"/>
            <a:chExt cx="336884" cy="336884"/>
          </a:xfrm>
        </p:grpSpPr>
        <p:sp>
          <p:nvSpPr>
            <p:cNvPr id="26" name="Oval 25"/>
            <p:cNvSpPr/>
            <p:nvPr/>
          </p:nvSpPr>
          <p:spPr bwMode="auto">
            <a:xfrm>
              <a:off x="515770" y="1507958"/>
              <a:ext cx="336884" cy="336884"/>
            </a:xfrm>
            <a:prstGeom prst="ellipse">
              <a:avLst/>
            </a:prstGeom>
            <a:solidFill>
              <a:srgbClr val="FFFFFF">
                <a:alpha val="0"/>
              </a:srgbClr>
            </a:solidFill>
            <a:ln>
              <a:solidFill>
                <a:srgbClr val="00B0F0">
                  <a:alpha val="54000"/>
                </a:srgbClr>
              </a:solidFill>
              <a:headEnd type="none" w="med" len="med"/>
              <a:tailEnd type="none" w="med" len="med"/>
            </a:ln>
            <a:effectLst/>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endParaRPr lang="en-US" dirty="0">
                <a:gradFill>
                  <a:gsLst>
                    <a:gs pos="0">
                      <a:srgbClr val="FFFFFF"/>
                    </a:gs>
                    <a:gs pos="100000">
                      <a:srgbClr val="FFFFFF"/>
                    </a:gs>
                  </a:gsLst>
                  <a:lin ang="5400000" scaled="0"/>
                </a:gradFill>
              </a:endParaRPr>
            </a:p>
          </p:txBody>
        </p:sp>
        <p:sp>
          <p:nvSpPr>
            <p:cNvPr id="27" name="Oval 26"/>
            <p:cNvSpPr/>
            <p:nvPr/>
          </p:nvSpPr>
          <p:spPr bwMode="auto">
            <a:xfrm flipH="1">
              <a:off x="608012" y="1600200"/>
              <a:ext cx="152400" cy="152400"/>
            </a:xfrm>
            <a:prstGeom prst="ellipse">
              <a:avLst/>
            </a:prstGeom>
            <a:solidFill>
              <a:srgbClr val="FFFFFF">
                <a:alpha val="0"/>
              </a:srgbClr>
            </a:solidFill>
            <a:ln>
              <a:solidFill>
                <a:srgbClr val="00B0F0">
                  <a:alpha val="54000"/>
                </a:srgbClr>
              </a:solidFill>
              <a:headEnd type="none" w="med" len="med"/>
              <a:tailEnd type="none" w="med" len="med"/>
            </a:ln>
            <a:effectLst/>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endParaRPr lang="en-US" dirty="0">
                <a:gradFill>
                  <a:gsLst>
                    <a:gs pos="0">
                      <a:srgbClr val="FFFFFF"/>
                    </a:gs>
                    <a:gs pos="100000">
                      <a:srgbClr val="FFFFFF"/>
                    </a:gs>
                  </a:gsLst>
                  <a:lin ang="5400000" scaled="0"/>
                </a:gradFill>
              </a:endParaRPr>
            </a:p>
          </p:txBody>
        </p:sp>
      </p:grpSp>
      <p:grpSp>
        <p:nvGrpSpPr>
          <p:cNvPr id="3" name="Group 28"/>
          <p:cNvGrpSpPr>
            <a:grpSpLocks/>
          </p:cNvGrpSpPr>
          <p:nvPr/>
        </p:nvGrpSpPr>
        <p:grpSpPr bwMode="auto">
          <a:xfrm>
            <a:off x="2138363" y="1731963"/>
            <a:ext cx="180975" cy="241300"/>
            <a:chOff x="515770" y="1507958"/>
            <a:chExt cx="336884" cy="336884"/>
          </a:xfrm>
        </p:grpSpPr>
        <p:sp>
          <p:nvSpPr>
            <p:cNvPr id="30" name="Oval 29"/>
            <p:cNvSpPr/>
            <p:nvPr/>
          </p:nvSpPr>
          <p:spPr bwMode="auto">
            <a:xfrm>
              <a:off x="515770" y="1507958"/>
              <a:ext cx="336884" cy="336884"/>
            </a:xfrm>
            <a:prstGeom prst="ellipse">
              <a:avLst/>
            </a:prstGeom>
            <a:solidFill>
              <a:srgbClr val="FFFFFF">
                <a:alpha val="0"/>
              </a:srgbClr>
            </a:solidFill>
            <a:ln>
              <a:solidFill>
                <a:srgbClr val="00B0F0">
                  <a:alpha val="54000"/>
                </a:srgbClr>
              </a:solidFill>
              <a:headEnd type="none" w="med" len="med"/>
              <a:tailEnd type="none" w="med" len="med"/>
            </a:ln>
            <a:effectLst/>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endParaRPr lang="en-US" dirty="0">
                <a:gradFill>
                  <a:gsLst>
                    <a:gs pos="0">
                      <a:srgbClr val="FFFFFF"/>
                    </a:gs>
                    <a:gs pos="100000">
                      <a:srgbClr val="FFFFFF"/>
                    </a:gs>
                  </a:gsLst>
                  <a:lin ang="5400000" scaled="0"/>
                </a:gradFill>
              </a:endParaRPr>
            </a:p>
          </p:txBody>
        </p:sp>
        <p:sp>
          <p:nvSpPr>
            <p:cNvPr id="31" name="Oval 30"/>
            <p:cNvSpPr/>
            <p:nvPr/>
          </p:nvSpPr>
          <p:spPr bwMode="auto">
            <a:xfrm flipH="1">
              <a:off x="608012" y="1600200"/>
              <a:ext cx="152400" cy="152400"/>
            </a:xfrm>
            <a:prstGeom prst="ellipse">
              <a:avLst/>
            </a:prstGeom>
            <a:solidFill>
              <a:srgbClr val="FFFFFF">
                <a:alpha val="0"/>
              </a:srgbClr>
            </a:solidFill>
            <a:ln>
              <a:solidFill>
                <a:srgbClr val="00B0F0">
                  <a:alpha val="54000"/>
                </a:srgbClr>
              </a:solidFill>
              <a:headEnd type="none" w="med" len="med"/>
              <a:tailEnd type="none" w="med" len="med"/>
            </a:ln>
            <a:effectLst/>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endParaRPr lang="en-US" dirty="0">
                <a:gradFill>
                  <a:gsLst>
                    <a:gs pos="0">
                      <a:srgbClr val="FFFFFF"/>
                    </a:gs>
                    <a:gs pos="100000">
                      <a:srgbClr val="FFFFFF"/>
                    </a:gs>
                  </a:gsLst>
                  <a:lin ang="5400000" scaled="0"/>
                </a:gradFill>
              </a:endParaRPr>
            </a:p>
          </p:txBody>
        </p:sp>
      </p:grpSp>
      <p:grpSp>
        <p:nvGrpSpPr>
          <p:cNvPr id="16" name="Group 34"/>
          <p:cNvGrpSpPr>
            <a:grpSpLocks/>
          </p:cNvGrpSpPr>
          <p:nvPr/>
        </p:nvGrpSpPr>
        <p:grpSpPr bwMode="auto">
          <a:xfrm>
            <a:off x="1252538" y="3095625"/>
            <a:ext cx="180975" cy="241300"/>
            <a:chOff x="515770" y="1507958"/>
            <a:chExt cx="336884" cy="336884"/>
          </a:xfrm>
        </p:grpSpPr>
        <p:sp>
          <p:nvSpPr>
            <p:cNvPr id="36" name="Oval 35"/>
            <p:cNvSpPr/>
            <p:nvPr/>
          </p:nvSpPr>
          <p:spPr bwMode="auto">
            <a:xfrm>
              <a:off x="515770" y="1507958"/>
              <a:ext cx="336884" cy="336884"/>
            </a:xfrm>
            <a:prstGeom prst="ellipse">
              <a:avLst/>
            </a:prstGeom>
            <a:solidFill>
              <a:srgbClr val="FFFFFF">
                <a:alpha val="24000"/>
              </a:srgbClr>
            </a:solidFill>
            <a:ln>
              <a:solidFill>
                <a:srgbClr val="FFFFFF">
                  <a:alpha val="36000"/>
                </a:srgbClr>
              </a:solidFill>
              <a:headEnd type="none" w="med" len="med"/>
              <a:tailEnd type="none" w="med" len="med"/>
            </a:ln>
            <a:effectLst/>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endParaRPr lang="en-US" dirty="0">
                <a:gradFill>
                  <a:gsLst>
                    <a:gs pos="0">
                      <a:srgbClr val="FFFFFF"/>
                    </a:gs>
                    <a:gs pos="100000">
                      <a:srgbClr val="FFFFFF"/>
                    </a:gs>
                  </a:gsLst>
                  <a:lin ang="5400000" scaled="0"/>
                </a:gradFill>
              </a:endParaRPr>
            </a:p>
          </p:txBody>
        </p:sp>
        <p:sp>
          <p:nvSpPr>
            <p:cNvPr id="37" name="Oval 36"/>
            <p:cNvSpPr/>
            <p:nvPr/>
          </p:nvSpPr>
          <p:spPr bwMode="auto">
            <a:xfrm flipH="1">
              <a:off x="608012" y="1600200"/>
              <a:ext cx="152400" cy="152400"/>
            </a:xfrm>
            <a:prstGeom prst="ellipse">
              <a:avLst/>
            </a:prstGeom>
            <a:solidFill>
              <a:srgbClr val="FFFFFF">
                <a:alpha val="69000"/>
              </a:srgbClr>
            </a:solidFill>
            <a:ln>
              <a:noFill/>
              <a:headEnd type="none" w="med" len="med"/>
              <a:tailEnd type="none" w="med" len="med"/>
            </a:ln>
            <a:effectLst/>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endParaRPr lang="en-US" dirty="0">
                <a:gradFill>
                  <a:gsLst>
                    <a:gs pos="0">
                      <a:srgbClr val="FFFFFF"/>
                    </a:gs>
                    <a:gs pos="100000">
                      <a:srgbClr val="FFFFFF"/>
                    </a:gs>
                  </a:gsLst>
                  <a:lin ang="5400000" scaled="0"/>
                </a:gradFill>
              </a:endParaRPr>
            </a:p>
          </p:txBody>
        </p:sp>
      </p:grpSp>
      <p:grpSp>
        <p:nvGrpSpPr>
          <p:cNvPr id="17" name="Group 37"/>
          <p:cNvGrpSpPr>
            <a:grpSpLocks/>
          </p:cNvGrpSpPr>
          <p:nvPr/>
        </p:nvGrpSpPr>
        <p:grpSpPr bwMode="auto">
          <a:xfrm>
            <a:off x="3213100" y="3124200"/>
            <a:ext cx="180975" cy="241300"/>
            <a:chOff x="515770" y="1507958"/>
            <a:chExt cx="336884" cy="336884"/>
          </a:xfrm>
        </p:grpSpPr>
        <p:sp>
          <p:nvSpPr>
            <p:cNvPr id="39" name="Oval 38"/>
            <p:cNvSpPr/>
            <p:nvPr/>
          </p:nvSpPr>
          <p:spPr bwMode="auto">
            <a:xfrm>
              <a:off x="515770" y="1507958"/>
              <a:ext cx="336884" cy="336884"/>
            </a:xfrm>
            <a:prstGeom prst="ellipse">
              <a:avLst/>
            </a:prstGeom>
            <a:solidFill>
              <a:srgbClr val="FFFFFF">
                <a:alpha val="24000"/>
              </a:srgbClr>
            </a:solidFill>
            <a:ln>
              <a:solidFill>
                <a:srgbClr val="FFFFFF">
                  <a:alpha val="36000"/>
                </a:srgbClr>
              </a:solidFill>
              <a:headEnd type="none" w="med" len="med"/>
              <a:tailEnd type="none" w="med" len="med"/>
            </a:ln>
            <a:effectLst/>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endParaRPr lang="en-US" dirty="0">
                <a:gradFill>
                  <a:gsLst>
                    <a:gs pos="0">
                      <a:srgbClr val="FFFFFF"/>
                    </a:gs>
                    <a:gs pos="100000">
                      <a:srgbClr val="FFFFFF"/>
                    </a:gs>
                  </a:gsLst>
                  <a:lin ang="5400000" scaled="0"/>
                </a:gradFill>
              </a:endParaRPr>
            </a:p>
          </p:txBody>
        </p:sp>
        <p:sp>
          <p:nvSpPr>
            <p:cNvPr id="40" name="Oval 39"/>
            <p:cNvSpPr/>
            <p:nvPr/>
          </p:nvSpPr>
          <p:spPr bwMode="auto">
            <a:xfrm flipH="1">
              <a:off x="608012" y="1600200"/>
              <a:ext cx="152400" cy="152400"/>
            </a:xfrm>
            <a:prstGeom prst="ellipse">
              <a:avLst/>
            </a:prstGeom>
            <a:solidFill>
              <a:srgbClr val="FFFFFF">
                <a:alpha val="69000"/>
              </a:srgbClr>
            </a:solidFill>
            <a:ln>
              <a:noFill/>
              <a:headEnd type="none" w="med" len="med"/>
              <a:tailEnd type="none" w="med" len="med"/>
            </a:ln>
            <a:effectLst/>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endParaRPr lang="en-US" dirty="0">
                <a:gradFill>
                  <a:gsLst>
                    <a:gs pos="0">
                      <a:srgbClr val="FFFFFF"/>
                    </a:gs>
                    <a:gs pos="100000">
                      <a:srgbClr val="FFFFFF"/>
                    </a:gs>
                  </a:gsLst>
                  <a:lin ang="5400000" scaled="0"/>
                </a:gradFill>
              </a:endParaRPr>
            </a:p>
          </p:txBody>
        </p:sp>
      </p:grpSp>
      <p:grpSp>
        <p:nvGrpSpPr>
          <p:cNvPr id="18" name="Group 48"/>
          <p:cNvGrpSpPr>
            <a:grpSpLocks/>
          </p:cNvGrpSpPr>
          <p:nvPr/>
        </p:nvGrpSpPr>
        <p:grpSpPr bwMode="auto">
          <a:xfrm>
            <a:off x="1427163" y="2362200"/>
            <a:ext cx="182562" cy="241300"/>
            <a:chOff x="515770" y="1507958"/>
            <a:chExt cx="336884" cy="336884"/>
          </a:xfrm>
        </p:grpSpPr>
        <p:sp>
          <p:nvSpPr>
            <p:cNvPr id="50" name="Oval 49"/>
            <p:cNvSpPr/>
            <p:nvPr/>
          </p:nvSpPr>
          <p:spPr bwMode="auto">
            <a:xfrm>
              <a:off x="515770" y="1507958"/>
              <a:ext cx="336884" cy="336884"/>
            </a:xfrm>
            <a:prstGeom prst="ellipse">
              <a:avLst/>
            </a:prstGeom>
            <a:solidFill>
              <a:srgbClr val="FFFFFF">
                <a:alpha val="24000"/>
              </a:srgbClr>
            </a:solidFill>
            <a:ln>
              <a:solidFill>
                <a:srgbClr val="FFFFFF">
                  <a:alpha val="36000"/>
                </a:srgbClr>
              </a:solidFill>
              <a:headEnd type="none" w="med" len="med"/>
              <a:tailEnd type="none" w="med" len="med"/>
            </a:ln>
            <a:effectLst/>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endParaRPr lang="en-US" dirty="0">
                <a:gradFill>
                  <a:gsLst>
                    <a:gs pos="0">
                      <a:srgbClr val="FFFFFF"/>
                    </a:gs>
                    <a:gs pos="100000">
                      <a:srgbClr val="FFFFFF"/>
                    </a:gs>
                  </a:gsLst>
                  <a:lin ang="5400000" scaled="0"/>
                </a:gradFill>
              </a:endParaRPr>
            </a:p>
          </p:txBody>
        </p:sp>
        <p:sp>
          <p:nvSpPr>
            <p:cNvPr id="51" name="Oval 50"/>
            <p:cNvSpPr/>
            <p:nvPr/>
          </p:nvSpPr>
          <p:spPr bwMode="auto">
            <a:xfrm flipH="1">
              <a:off x="608012" y="1600200"/>
              <a:ext cx="152400" cy="152400"/>
            </a:xfrm>
            <a:prstGeom prst="ellipse">
              <a:avLst/>
            </a:prstGeom>
            <a:solidFill>
              <a:srgbClr val="FFFFFF">
                <a:alpha val="69000"/>
              </a:srgbClr>
            </a:solidFill>
            <a:ln>
              <a:noFill/>
              <a:headEnd type="none" w="med" len="med"/>
              <a:tailEnd type="none" w="med" len="med"/>
            </a:ln>
            <a:effectLst/>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endParaRPr lang="en-US" dirty="0">
                <a:gradFill>
                  <a:gsLst>
                    <a:gs pos="0">
                      <a:srgbClr val="FFFFFF"/>
                    </a:gs>
                    <a:gs pos="100000">
                      <a:srgbClr val="FFFFFF"/>
                    </a:gs>
                  </a:gsLst>
                  <a:lin ang="5400000" scaled="0"/>
                </a:gradFill>
              </a:endParaRPr>
            </a:p>
          </p:txBody>
        </p:sp>
      </p:grpSp>
      <p:grpSp>
        <p:nvGrpSpPr>
          <p:cNvPr id="19" name="Group 51"/>
          <p:cNvGrpSpPr>
            <a:grpSpLocks/>
          </p:cNvGrpSpPr>
          <p:nvPr/>
        </p:nvGrpSpPr>
        <p:grpSpPr bwMode="auto">
          <a:xfrm>
            <a:off x="3298825" y="4135438"/>
            <a:ext cx="180975" cy="241300"/>
            <a:chOff x="515770" y="1507958"/>
            <a:chExt cx="336884" cy="336884"/>
          </a:xfrm>
        </p:grpSpPr>
        <p:sp>
          <p:nvSpPr>
            <p:cNvPr id="53" name="Oval 52"/>
            <p:cNvSpPr/>
            <p:nvPr/>
          </p:nvSpPr>
          <p:spPr bwMode="auto">
            <a:xfrm>
              <a:off x="515770" y="1507958"/>
              <a:ext cx="336884" cy="336884"/>
            </a:xfrm>
            <a:prstGeom prst="ellipse">
              <a:avLst/>
            </a:prstGeom>
            <a:solidFill>
              <a:srgbClr val="FFFFFF">
                <a:alpha val="24000"/>
              </a:srgbClr>
            </a:solidFill>
            <a:ln>
              <a:solidFill>
                <a:srgbClr val="FFFFFF">
                  <a:alpha val="36000"/>
                </a:srgbClr>
              </a:solidFill>
              <a:headEnd type="none" w="med" len="med"/>
              <a:tailEnd type="none" w="med" len="med"/>
            </a:ln>
            <a:effectLst/>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endParaRPr lang="en-US" dirty="0">
                <a:gradFill>
                  <a:gsLst>
                    <a:gs pos="0">
                      <a:srgbClr val="FFFFFF"/>
                    </a:gs>
                    <a:gs pos="100000">
                      <a:srgbClr val="FFFFFF"/>
                    </a:gs>
                  </a:gsLst>
                  <a:lin ang="5400000" scaled="0"/>
                </a:gradFill>
              </a:endParaRPr>
            </a:p>
          </p:txBody>
        </p:sp>
        <p:sp>
          <p:nvSpPr>
            <p:cNvPr id="54" name="Oval 53"/>
            <p:cNvSpPr/>
            <p:nvPr/>
          </p:nvSpPr>
          <p:spPr bwMode="auto">
            <a:xfrm flipH="1">
              <a:off x="608012" y="1600200"/>
              <a:ext cx="152400" cy="152400"/>
            </a:xfrm>
            <a:prstGeom prst="ellipse">
              <a:avLst/>
            </a:prstGeom>
            <a:solidFill>
              <a:srgbClr val="FFFFFF">
                <a:alpha val="69000"/>
              </a:srgbClr>
            </a:solidFill>
            <a:ln>
              <a:noFill/>
              <a:headEnd type="none" w="med" len="med"/>
              <a:tailEnd type="none" w="med" len="med"/>
            </a:ln>
            <a:effectLst/>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endParaRPr lang="en-US" dirty="0">
                <a:gradFill>
                  <a:gsLst>
                    <a:gs pos="0">
                      <a:srgbClr val="FFFFFF"/>
                    </a:gs>
                    <a:gs pos="100000">
                      <a:srgbClr val="FFFFFF"/>
                    </a:gs>
                  </a:gsLst>
                  <a:lin ang="5400000" scaled="0"/>
                </a:gradFill>
              </a:endParaRPr>
            </a:p>
          </p:txBody>
        </p:sp>
      </p:grpSp>
      <p:grpSp>
        <p:nvGrpSpPr>
          <p:cNvPr id="20" name="Group 59"/>
          <p:cNvGrpSpPr>
            <a:grpSpLocks/>
          </p:cNvGrpSpPr>
          <p:nvPr/>
        </p:nvGrpSpPr>
        <p:grpSpPr bwMode="auto">
          <a:xfrm>
            <a:off x="3611563" y="2635250"/>
            <a:ext cx="179387" cy="239713"/>
            <a:chOff x="515770" y="1507958"/>
            <a:chExt cx="336884" cy="336884"/>
          </a:xfrm>
        </p:grpSpPr>
        <p:sp>
          <p:nvSpPr>
            <p:cNvPr id="61" name="Oval 60"/>
            <p:cNvSpPr/>
            <p:nvPr/>
          </p:nvSpPr>
          <p:spPr bwMode="auto">
            <a:xfrm>
              <a:off x="515770" y="1507958"/>
              <a:ext cx="336884" cy="336884"/>
            </a:xfrm>
            <a:prstGeom prst="ellipse">
              <a:avLst/>
            </a:prstGeom>
            <a:solidFill>
              <a:srgbClr val="FFFFFF">
                <a:alpha val="24000"/>
              </a:srgbClr>
            </a:solidFill>
            <a:ln>
              <a:solidFill>
                <a:srgbClr val="FFFFFF">
                  <a:alpha val="36000"/>
                </a:srgbClr>
              </a:solidFill>
              <a:headEnd type="none" w="med" len="med"/>
              <a:tailEnd type="none" w="med" len="med"/>
            </a:ln>
            <a:effectLst/>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endParaRPr lang="en-US" dirty="0">
                <a:gradFill>
                  <a:gsLst>
                    <a:gs pos="0">
                      <a:srgbClr val="FFFFFF"/>
                    </a:gs>
                    <a:gs pos="100000">
                      <a:srgbClr val="FFFFFF"/>
                    </a:gs>
                  </a:gsLst>
                  <a:lin ang="5400000" scaled="0"/>
                </a:gradFill>
              </a:endParaRPr>
            </a:p>
          </p:txBody>
        </p:sp>
        <p:sp>
          <p:nvSpPr>
            <p:cNvPr id="62" name="Oval 61"/>
            <p:cNvSpPr/>
            <p:nvPr/>
          </p:nvSpPr>
          <p:spPr bwMode="auto">
            <a:xfrm flipH="1">
              <a:off x="608012" y="1600200"/>
              <a:ext cx="152400" cy="152400"/>
            </a:xfrm>
            <a:prstGeom prst="ellipse">
              <a:avLst/>
            </a:prstGeom>
            <a:solidFill>
              <a:srgbClr val="FFFFFF">
                <a:alpha val="69000"/>
              </a:srgbClr>
            </a:solidFill>
            <a:ln>
              <a:noFill/>
              <a:headEnd type="none" w="med" len="med"/>
              <a:tailEnd type="none" w="med" len="med"/>
            </a:ln>
            <a:effectLst/>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endParaRPr lang="en-US" dirty="0">
                <a:gradFill>
                  <a:gsLst>
                    <a:gs pos="0">
                      <a:srgbClr val="FFFFFF"/>
                    </a:gs>
                    <a:gs pos="100000">
                      <a:srgbClr val="FFFFFF"/>
                    </a:gs>
                  </a:gsLst>
                  <a:lin ang="5400000" scaled="0"/>
                </a:gradFill>
              </a:endParaRPr>
            </a:p>
          </p:txBody>
        </p:sp>
      </p:grpSp>
      <p:grpSp>
        <p:nvGrpSpPr>
          <p:cNvPr id="21" name="Group 62"/>
          <p:cNvGrpSpPr>
            <a:grpSpLocks/>
          </p:cNvGrpSpPr>
          <p:nvPr/>
        </p:nvGrpSpPr>
        <p:grpSpPr bwMode="auto">
          <a:xfrm>
            <a:off x="2413000" y="3760788"/>
            <a:ext cx="180975" cy="239712"/>
            <a:chOff x="515770" y="1507958"/>
            <a:chExt cx="336884" cy="336884"/>
          </a:xfrm>
        </p:grpSpPr>
        <p:sp>
          <p:nvSpPr>
            <p:cNvPr id="64" name="Oval 63"/>
            <p:cNvSpPr/>
            <p:nvPr/>
          </p:nvSpPr>
          <p:spPr bwMode="auto">
            <a:xfrm>
              <a:off x="515770" y="1507958"/>
              <a:ext cx="336884" cy="336884"/>
            </a:xfrm>
            <a:prstGeom prst="ellipse">
              <a:avLst/>
            </a:prstGeom>
            <a:solidFill>
              <a:srgbClr val="FFFFFF">
                <a:alpha val="24000"/>
              </a:srgbClr>
            </a:solidFill>
            <a:ln>
              <a:solidFill>
                <a:srgbClr val="FFFFFF">
                  <a:alpha val="36000"/>
                </a:srgbClr>
              </a:solidFill>
              <a:headEnd type="none" w="med" len="med"/>
              <a:tailEnd type="none" w="med" len="med"/>
            </a:ln>
            <a:effectLst/>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endParaRPr lang="en-US" dirty="0">
                <a:gradFill>
                  <a:gsLst>
                    <a:gs pos="0">
                      <a:srgbClr val="FFFFFF"/>
                    </a:gs>
                    <a:gs pos="100000">
                      <a:srgbClr val="FFFFFF"/>
                    </a:gs>
                  </a:gsLst>
                  <a:lin ang="5400000" scaled="0"/>
                </a:gradFill>
              </a:endParaRPr>
            </a:p>
          </p:txBody>
        </p:sp>
        <p:sp>
          <p:nvSpPr>
            <p:cNvPr id="65" name="Oval 64"/>
            <p:cNvSpPr/>
            <p:nvPr/>
          </p:nvSpPr>
          <p:spPr bwMode="auto">
            <a:xfrm flipH="1">
              <a:off x="608012" y="1600200"/>
              <a:ext cx="152400" cy="152400"/>
            </a:xfrm>
            <a:prstGeom prst="ellipse">
              <a:avLst/>
            </a:prstGeom>
            <a:solidFill>
              <a:srgbClr val="FFFFFF">
                <a:alpha val="69000"/>
              </a:srgbClr>
            </a:solidFill>
            <a:ln>
              <a:noFill/>
              <a:headEnd type="none" w="med" len="med"/>
              <a:tailEnd type="none" w="med" len="med"/>
            </a:ln>
            <a:effectLst/>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endParaRPr lang="en-US" dirty="0">
                <a:gradFill>
                  <a:gsLst>
                    <a:gs pos="0">
                      <a:srgbClr val="FFFFFF"/>
                    </a:gs>
                    <a:gs pos="100000">
                      <a:srgbClr val="FFFFFF"/>
                    </a:gs>
                  </a:gsLst>
                  <a:lin ang="5400000" scaled="0"/>
                </a:gradFill>
              </a:endParaRPr>
            </a:p>
          </p:txBody>
        </p:sp>
      </p:grpSp>
      <p:grpSp>
        <p:nvGrpSpPr>
          <p:cNvPr id="28" name="Group 65"/>
          <p:cNvGrpSpPr>
            <a:grpSpLocks/>
          </p:cNvGrpSpPr>
          <p:nvPr/>
        </p:nvGrpSpPr>
        <p:grpSpPr bwMode="auto">
          <a:xfrm>
            <a:off x="1838325" y="4608513"/>
            <a:ext cx="180975" cy="241300"/>
            <a:chOff x="515770" y="1507958"/>
            <a:chExt cx="336884" cy="336884"/>
          </a:xfrm>
        </p:grpSpPr>
        <p:sp>
          <p:nvSpPr>
            <p:cNvPr id="67" name="Oval 66"/>
            <p:cNvSpPr/>
            <p:nvPr/>
          </p:nvSpPr>
          <p:spPr bwMode="auto">
            <a:xfrm>
              <a:off x="515770" y="1507958"/>
              <a:ext cx="336884" cy="336884"/>
            </a:xfrm>
            <a:prstGeom prst="ellipse">
              <a:avLst/>
            </a:prstGeom>
            <a:solidFill>
              <a:srgbClr val="FFFFFF">
                <a:alpha val="24000"/>
              </a:srgbClr>
            </a:solidFill>
            <a:ln>
              <a:solidFill>
                <a:srgbClr val="FFFFFF">
                  <a:alpha val="36000"/>
                </a:srgbClr>
              </a:solidFill>
              <a:headEnd type="none" w="med" len="med"/>
              <a:tailEnd type="none" w="med" len="med"/>
            </a:ln>
            <a:effectLst/>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endParaRPr lang="en-US" dirty="0">
                <a:gradFill>
                  <a:gsLst>
                    <a:gs pos="0">
                      <a:srgbClr val="FFFFFF"/>
                    </a:gs>
                    <a:gs pos="100000">
                      <a:srgbClr val="FFFFFF"/>
                    </a:gs>
                  </a:gsLst>
                  <a:lin ang="5400000" scaled="0"/>
                </a:gradFill>
              </a:endParaRPr>
            </a:p>
          </p:txBody>
        </p:sp>
        <p:sp>
          <p:nvSpPr>
            <p:cNvPr id="68" name="Oval 67"/>
            <p:cNvSpPr/>
            <p:nvPr/>
          </p:nvSpPr>
          <p:spPr bwMode="auto">
            <a:xfrm flipH="1">
              <a:off x="608012" y="1600200"/>
              <a:ext cx="152400" cy="152400"/>
            </a:xfrm>
            <a:prstGeom prst="ellipse">
              <a:avLst/>
            </a:prstGeom>
            <a:solidFill>
              <a:srgbClr val="FFFFFF">
                <a:alpha val="69000"/>
              </a:srgbClr>
            </a:solidFill>
            <a:ln>
              <a:noFill/>
              <a:headEnd type="none" w="med" len="med"/>
              <a:tailEnd type="none" w="med" len="med"/>
            </a:ln>
            <a:effectLst/>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endParaRPr lang="en-US" dirty="0">
                <a:gradFill>
                  <a:gsLst>
                    <a:gs pos="0">
                      <a:srgbClr val="FFFFFF"/>
                    </a:gs>
                    <a:gs pos="100000">
                      <a:srgbClr val="FFFFFF"/>
                    </a:gs>
                  </a:gsLst>
                  <a:lin ang="5400000" scaled="0"/>
                </a:gradFill>
              </a:endParaRPr>
            </a:p>
          </p:txBody>
        </p:sp>
      </p:grpSp>
      <p:grpSp>
        <p:nvGrpSpPr>
          <p:cNvPr id="29" name="Group 68"/>
          <p:cNvGrpSpPr>
            <a:grpSpLocks/>
          </p:cNvGrpSpPr>
          <p:nvPr/>
        </p:nvGrpSpPr>
        <p:grpSpPr bwMode="auto">
          <a:xfrm>
            <a:off x="3116263" y="4937125"/>
            <a:ext cx="180975" cy="241300"/>
            <a:chOff x="515770" y="1507958"/>
            <a:chExt cx="336884" cy="336884"/>
          </a:xfrm>
        </p:grpSpPr>
        <p:sp>
          <p:nvSpPr>
            <p:cNvPr id="70" name="Oval 69"/>
            <p:cNvSpPr/>
            <p:nvPr/>
          </p:nvSpPr>
          <p:spPr bwMode="auto">
            <a:xfrm>
              <a:off x="515770" y="1507958"/>
              <a:ext cx="336884" cy="336884"/>
            </a:xfrm>
            <a:prstGeom prst="ellipse">
              <a:avLst/>
            </a:prstGeom>
            <a:solidFill>
              <a:srgbClr val="FFFFFF">
                <a:alpha val="24000"/>
              </a:srgbClr>
            </a:solidFill>
            <a:ln>
              <a:solidFill>
                <a:srgbClr val="FFFFFF">
                  <a:alpha val="36000"/>
                </a:srgbClr>
              </a:solidFill>
              <a:headEnd type="none" w="med" len="med"/>
              <a:tailEnd type="none" w="med" len="med"/>
            </a:ln>
            <a:effectLst/>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endParaRPr lang="en-US" dirty="0">
                <a:gradFill>
                  <a:gsLst>
                    <a:gs pos="0">
                      <a:srgbClr val="FFFFFF"/>
                    </a:gs>
                    <a:gs pos="100000">
                      <a:srgbClr val="FFFFFF"/>
                    </a:gs>
                  </a:gsLst>
                  <a:lin ang="5400000" scaled="0"/>
                </a:gradFill>
              </a:endParaRPr>
            </a:p>
          </p:txBody>
        </p:sp>
        <p:sp>
          <p:nvSpPr>
            <p:cNvPr id="71" name="Oval 70"/>
            <p:cNvSpPr/>
            <p:nvPr/>
          </p:nvSpPr>
          <p:spPr bwMode="auto">
            <a:xfrm flipH="1">
              <a:off x="608012" y="1600200"/>
              <a:ext cx="152400" cy="152400"/>
            </a:xfrm>
            <a:prstGeom prst="ellipse">
              <a:avLst/>
            </a:prstGeom>
            <a:solidFill>
              <a:srgbClr val="FFFFFF">
                <a:alpha val="69000"/>
              </a:srgbClr>
            </a:solidFill>
            <a:ln>
              <a:noFill/>
              <a:headEnd type="none" w="med" len="med"/>
              <a:tailEnd type="none" w="med" len="med"/>
            </a:ln>
            <a:effectLst/>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endParaRPr lang="en-US" dirty="0">
                <a:gradFill>
                  <a:gsLst>
                    <a:gs pos="0">
                      <a:srgbClr val="FFFFFF"/>
                    </a:gs>
                    <a:gs pos="100000">
                      <a:srgbClr val="FFFFFF"/>
                    </a:gs>
                  </a:gsLst>
                  <a:lin ang="5400000" scaled="0"/>
                </a:gradFill>
              </a:endParaRPr>
            </a:p>
          </p:txBody>
        </p:sp>
      </p:grpSp>
      <p:grpSp>
        <p:nvGrpSpPr>
          <p:cNvPr id="32" name="Group 71"/>
          <p:cNvGrpSpPr>
            <a:grpSpLocks/>
          </p:cNvGrpSpPr>
          <p:nvPr/>
        </p:nvGrpSpPr>
        <p:grpSpPr bwMode="auto">
          <a:xfrm>
            <a:off x="2474913" y="5668963"/>
            <a:ext cx="179387" cy="239712"/>
            <a:chOff x="515770" y="1507958"/>
            <a:chExt cx="336884" cy="336884"/>
          </a:xfrm>
        </p:grpSpPr>
        <p:sp>
          <p:nvSpPr>
            <p:cNvPr id="73" name="Oval 72"/>
            <p:cNvSpPr/>
            <p:nvPr/>
          </p:nvSpPr>
          <p:spPr bwMode="auto">
            <a:xfrm>
              <a:off x="515770" y="1507958"/>
              <a:ext cx="336884" cy="336884"/>
            </a:xfrm>
            <a:prstGeom prst="ellipse">
              <a:avLst/>
            </a:prstGeom>
            <a:solidFill>
              <a:srgbClr val="FFFFFF">
                <a:alpha val="24000"/>
              </a:srgbClr>
            </a:solidFill>
            <a:ln>
              <a:solidFill>
                <a:srgbClr val="FFFFFF">
                  <a:alpha val="36000"/>
                </a:srgbClr>
              </a:solidFill>
              <a:headEnd type="none" w="med" len="med"/>
              <a:tailEnd type="none" w="med" len="med"/>
            </a:ln>
            <a:effectLst/>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endParaRPr lang="en-US" dirty="0">
                <a:gradFill>
                  <a:gsLst>
                    <a:gs pos="0">
                      <a:srgbClr val="FFFFFF"/>
                    </a:gs>
                    <a:gs pos="100000">
                      <a:srgbClr val="FFFFFF"/>
                    </a:gs>
                  </a:gsLst>
                  <a:lin ang="5400000" scaled="0"/>
                </a:gradFill>
              </a:endParaRPr>
            </a:p>
          </p:txBody>
        </p:sp>
        <p:sp>
          <p:nvSpPr>
            <p:cNvPr id="74" name="Oval 73"/>
            <p:cNvSpPr/>
            <p:nvPr/>
          </p:nvSpPr>
          <p:spPr bwMode="auto">
            <a:xfrm flipH="1">
              <a:off x="608012" y="1600200"/>
              <a:ext cx="152400" cy="152400"/>
            </a:xfrm>
            <a:prstGeom prst="ellipse">
              <a:avLst/>
            </a:prstGeom>
            <a:solidFill>
              <a:srgbClr val="FFFFFF">
                <a:alpha val="69000"/>
              </a:srgbClr>
            </a:solidFill>
            <a:ln>
              <a:noFill/>
              <a:headEnd type="none" w="med" len="med"/>
              <a:tailEnd type="none" w="med" len="med"/>
            </a:ln>
            <a:effectLst/>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endParaRPr lang="en-US" dirty="0">
                <a:gradFill>
                  <a:gsLst>
                    <a:gs pos="0">
                      <a:srgbClr val="FFFFFF"/>
                    </a:gs>
                    <a:gs pos="100000">
                      <a:srgbClr val="FFFFFF"/>
                    </a:gs>
                  </a:gsLst>
                  <a:lin ang="5400000" scaled="0"/>
                </a:gradFill>
              </a:endParaRPr>
            </a:p>
          </p:txBody>
        </p:sp>
      </p:grpSp>
      <p:grpSp>
        <p:nvGrpSpPr>
          <p:cNvPr id="33" name="Group 74"/>
          <p:cNvGrpSpPr>
            <a:grpSpLocks/>
          </p:cNvGrpSpPr>
          <p:nvPr/>
        </p:nvGrpSpPr>
        <p:grpSpPr bwMode="auto">
          <a:xfrm>
            <a:off x="2406650" y="2651125"/>
            <a:ext cx="180975" cy="241300"/>
            <a:chOff x="515770" y="1507958"/>
            <a:chExt cx="336884" cy="336884"/>
          </a:xfrm>
        </p:grpSpPr>
        <p:sp>
          <p:nvSpPr>
            <p:cNvPr id="76" name="Oval 75"/>
            <p:cNvSpPr/>
            <p:nvPr/>
          </p:nvSpPr>
          <p:spPr bwMode="auto">
            <a:xfrm>
              <a:off x="515770" y="1507958"/>
              <a:ext cx="336884" cy="336884"/>
            </a:xfrm>
            <a:prstGeom prst="ellipse">
              <a:avLst/>
            </a:prstGeom>
            <a:solidFill>
              <a:srgbClr val="FFFFFF">
                <a:alpha val="24000"/>
              </a:srgbClr>
            </a:solidFill>
            <a:ln>
              <a:solidFill>
                <a:srgbClr val="FFFFFF">
                  <a:alpha val="36000"/>
                </a:srgbClr>
              </a:solidFill>
              <a:headEnd type="none" w="med" len="med"/>
              <a:tailEnd type="none" w="med" len="med"/>
            </a:ln>
            <a:effectLst/>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endParaRPr lang="en-US" dirty="0">
                <a:gradFill>
                  <a:gsLst>
                    <a:gs pos="0">
                      <a:srgbClr val="FFFFFF"/>
                    </a:gs>
                    <a:gs pos="100000">
                      <a:srgbClr val="FFFFFF"/>
                    </a:gs>
                  </a:gsLst>
                  <a:lin ang="5400000" scaled="0"/>
                </a:gradFill>
              </a:endParaRPr>
            </a:p>
          </p:txBody>
        </p:sp>
        <p:sp>
          <p:nvSpPr>
            <p:cNvPr id="77" name="Oval 76"/>
            <p:cNvSpPr/>
            <p:nvPr/>
          </p:nvSpPr>
          <p:spPr bwMode="auto">
            <a:xfrm flipH="1">
              <a:off x="608012" y="1600200"/>
              <a:ext cx="152400" cy="152400"/>
            </a:xfrm>
            <a:prstGeom prst="ellipse">
              <a:avLst/>
            </a:prstGeom>
            <a:solidFill>
              <a:srgbClr val="FFFFFF">
                <a:alpha val="69000"/>
              </a:srgbClr>
            </a:solidFill>
            <a:ln>
              <a:noFill/>
              <a:headEnd type="none" w="med" len="med"/>
              <a:tailEnd type="none" w="med" len="med"/>
            </a:ln>
            <a:effectLst/>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endParaRPr lang="en-US" dirty="0">
                <a:gradFill>
                  <a:gsLst>
                    <a:gs pos="0">
                      <a:srgbClr val="FFFFFF"/>
                    </a:gs>
                    <a:gs pos="100000">
                      <a:srgbClr val="FFFFFF"/>
                    </a:gs>
                  </a:gsLst>
                  <a:lin ang="5400000" scaled="0"/>
                </a:gradFill>
              </a:endParaRP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23" presetClass="entr" presetSubtype="16"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childTnLst>
                                </p:cTn>
                              </p:par>
                              <p:par>
                                <p:cTn id="15" presetID="10"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par>
                          <p:cTn id="18" fill="hold" nodeType="afterGroup">
                            <p:stCondLst>
                              <p:cond delay="1500"/>
                            </p:stCondLst>
                            <p:childTnLst>
                              <p:par>
                                <p:cTn id="19" presetID="23" presetClass="entr" presetSubtype="16"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fltVal val="0"/>
                                          </p:val>
                                        </p:tav>
                                        <p:tav tm="100000">
                                          <p:val>
                                            <p:strVal val="#ppt_w"/>
                                          </p:val>
                                        </p:tav>
                                      </p:tavLst>
                                    </p:anim>
                                    <p:anim calcmode="lin" valueType="num">
                                      <p:cBhvr>
                                        <p:cTn id="22" dur="500" fill="hold"/>
                                        <p:tgtEl>
                                          <p:spTgt spid="3"/>
                                        </p:tgtEl>
                                        <p:attrNameLst>
                                          <p:attrName>ppt_h</p:attrName>
                                        </p:attrNameLst>
                                      </p:cBhvr>
                                      <p:tavLst>
                                        <p:tav tm="0">
                                          <p:val>
                                            <p:fltVal val="0"/>
                                          </p:val>
                                        </p:tav>
                                        <p:tav tm="100000">
                                          <p:val>
                                            <p:strVal val="#ppt_h"/>
                                          </p:val>
                                        </p:tav>
                                      </p:tavLst>
                                    </p:anim>
                                  </p:childTnLst>
                                </p:cTn>
                              </p:par>
                              <p:par>
                                <p:cTn id="23" presetID="10" presetClass="entr" presetSubtype="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childTnLst>
                          </p:cTn>
                        </p:par>
                        <p:par>
                          <p:cTn id="26" fill="hold" nodeType="afterGroup">
                            <p:stCondLst>
                              <p:cond delay="2000"/>
                            </p:stCondLst>
                            <p:childTnLst>
                              <p:par>
                                <p:cTn id="27" presetID="47" presetClass="entr" presetSubtype="0"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nodeType="afterGroup">
                            <p:stCondLst>
                              <p:cond delay="3000"/>
                            </p:stCondLst>
                            <p:childTnLst>
                              <p:par>
                                <p:cTn id="33" presetID="23" presetClass="entr" presetSubtype="16" fill="hold" nodeType="after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500" fill="hold"/>
                                        <p:tgtEl>
                                          <p:spTgt spid="18"/>
                                        </p:tgtEl>
                                        <p:attrNameLst>
                                          <p:attrName>ppt_w</p:attrName>
                                        </p:attrNameLst>
                                      </p:cBhvr>
                                      <p:tavLst>
                                        <p:tav tm="0">
                                          <p:val>
                                            <p:fltVal val="0"/>
                                          </p:val>
                                        </p:tav>
                                        <p:tav tm="100000">
                                          <p:val>
                                            <p:strVal val="#ppt_w"/>
                                          </p:val>
                                        </p:tav>
                                      </p:tavLst>
                                    </p:anim>
                                    <p:anim calcmode="lin" valueType="num">
                                      <p:cBhvr>
                                        <p:cTn id="36" dur="500" fill="hold"/>
                                        <p:tgtEl>
                                          <p:spTgt spid="18"/>
                                        </p:tgtEl>
                                        <p:attrNameLst>
                                          <p:attrName>ppt_h</p:attrName>
                                        </p:attrNameLst>
                                      </p:cBhvr>
                                      <p:tavLst>
                                        <p:tav tm="0">
                                          <p:val>
                                            <p:fltVal val="0"/>
                                          </p:val>
                                        </p:tav>
                                        <p:tav tm="100000">
                                          <p:val>
                                            <p:strVal val="#ppt_h"/>
                                          </p:val>
                                        </p:tav>
                                      </p:tavLst>
                                    </p:anim>
                                  </p:childTnLst>
                                </p:cTn>
                              </p:par>
                              <p:par>
                                <p:cTn id="37" presetID="10" presetClass="entr" presetSubtype="0"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childTnLst>
                          </p:cTn>
                        </p:par>
                        <p:par>
                          <p:cTn id="40" fill="hold" nodeType="afterGroup">
                            <p:stCondLst>
                              <p:cond delay="3500"/>
                            </p:stCondLst>
                            <p:childTnLst>
                              <p:par>
                                <p:cTn id="41" presetID="23" presetClass="entr" presetSubtype="16"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p:cTn id="43" dur="500" fill="hold"/>
                                        <p:tgtEl>
                                          <p:spTgt spid="33"/>
                                        </p:tgtEl>
                                        <p:attrNameLst>
                                          <p:attrName>ppt_w</p:attrName>
                                        </p:attrNameLst>
                                      </p:cBhvr>
                                      <p:tavLst>
                                        <p:tav tm="0">
                                          <p:val>
                                            <p:fltVal val="0"/>
                                          </p:val>
                                        </p:tav>
                                        <p:tav tm="100000">
                                          <p:val>
                                            <p:strVal val="#ppt_w"/>
                                          </p:val>
                                        </p:tav>
                                      </p:tavLst>
                                    </p:anim>
                                    <p:anim calcmode="lin" valueType="num">
                                      <p:cBhvr>
                                        <p:cTn id="44" dur="500" fill="hold"/>
                                        <p:tgtEl>
                                          <p:spTgt spid="33"/>
                                        </p:tgtEl>
                                        <p:attrNameLst>
                                          <p:attrName>ppt_h</p:attrName>
                                        </p:attrNameLst>
                                      </p:cBhvr>
                                      <p:tavLst>
                                        <p:tav tm="0">
                                          <p:val>
                                            <p:fltVal val="0"/>
                                          </p:val>
                                        </p:tav>
                                        <p:tav tm="100000">
                                          <p:val>
                                            <p:strVal val="#ppt_h"/>
                                          </p:val>
                                        </p:tav>
                                      </p:tavLst>
                                    </p:anim>
                                  </p:childTnLst>
                                </p:cTn>
                              </p:par>
                              <p:par>
                                <p:cTn id="45" presetID="10" presetClass="entr" presetSubtype="0" fill="hold" grpId="0" nodeType="with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fade">
                                      <p:cBhvr>
                                        <p:cTn id="47" dur="500"/>
                                        <p:tgtEl>
                                          <p:spTgt spid="6"/>
                                        </p:tgtEl>
                                      </p:cBhvr>
                                    </p:animEffect>
                                  </p:childTnLst>
                                </p:cTn>
                              </p:par>
                            </p:childTnLst>
                          </p:cTn>
                        </p:par>
                        <p:par>
                          <p:cTn id="48" fill="hold" nodeType="afterGroup">
                            <p:stCondLst>
                              <p:cond delay="4000"/>
                            </p:stCondLst>
                            <p:childTnLst>
                              <p:par>
                                <p:cTn id="49" presetID="23" presetClass="entr" presetSubtype="16" fill="hold"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fltVal val="0"/>
                                          </p:val>
                                        </p:tav>
                                        <p:tav tm="100000">
                                          <p:val>
                                            <p:strVal val="#ppt_h"/>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fade">
                                      <p:cBhvr>
                                        <p:cTn id="55" dur="500"/>
                                        <p:tgtEl>
                                          <p:spTgt spid="8"/>
                                        </p:tgtEl>
                                      </p:cBhvr>
                                    </p:animEffect>
                                  </p:childTnLst>
                                </p:cTn>
                              </p:par>
                            </p:childTnLst>
                          </p:cTn>
                        </p:par>
                        <p:par>
                          <p:cTn id="56" fill="hold" nodeType="afterGroup">
                            <p:stCondLst>
                              <p:cond delay="4500"/>
                            </p:stCondLst>
                            <p:childTnLst>
                              <p:par>
                                <p:cTn id="57" presetID="23" presetClass="entr" presetSubtype="16"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10" presetClass="entr" presetSubtype="0" fill="hold" grpId="0" nodeType="withEffect">
                                  <p:stCondLst>
                                    <p:cond delay="0"/>
                                  </p:stCondLst>
                                  <p:childTnLst>
                                    <p:set>
                                      <p:cBhvr>
                                        <p:cTn id="62" dur="1" fill="hold">
                                          <p:stCondLst>
                                            <p:cond delay="0"/>
                                          </p:stCondLst>
                                        </p:cTn>
                                        <p:tgtEl>
                                          <p:spTgt spid="13"/>
                                        </p:tgtEl>
                                        <p:attrNameLst>
                                          <p:attrName>style.visibility</p:attrName>
                                        </p:attrNameLst>
                                      </p:cBhvr>
                                      <p:to>
                                        <p:strVal val="visible"/>
                                      </p:to>
                                    </p:set>
                                    <p:animEffect transition="in" filter="fade">
                                      <p:cBhvr>
                                        <p:cTn id="63" dur="500"/>
                                        <p:tgtEl>
                                          <p:spTgt spid="13"/>
                                        </p:tgtEl>
                                      </p:cBhvr>
                                    </p:animEffect>
                                  </p:childTnLst>
                                </p:cTn>
                              </p:par>
                            </p:childTnLst>
                          </p:cTn>
                        </p:par>
                        <p:par>
                          <p:cTn id="64" fill="hold" nodeType="afterGroup">
                            <p:stCondLst>
                              <p:cond delay="5000"/>
                            </p:stCondLst>
                            <p:childTnLst>
                              <p:par>
                                <p:cTn id="65" presetID="23" presetClass="entr" presetSubtype="16" fill="hold"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500" fill="hold"/>
                                        <p:tgtEl>
                                          <p:spTgt spid="17"/>
                                        </p:tgtEl>
                                        <p:attrNameLst>
                                          <p:attrName>ppt_w</p:attrName>
                                        </p:attrNameLst>
                                      </p:cBhvr>
                                      <p:tavLst>
                                        <p:tav tm="0">
                                          <p:val>
                                            <p:fltVal val="0"/>
                                          </p:val>
                                        </p:tav>
                                        <p:tav tm="100000">
                                          <p:val>
                                            <p:strVal val="#ppt_w"/>
                                          </p:val>
                                        </p:tav>
                                      </p:tavLst>
                                    </p:anim>
                                    <p:anim calcmode="lin" valueType="num">
                                      <p:cBhvr>
                                        <p:cTn id="68" dur="500" fill="hold"/>
                                        <p:tgtEl>
                                          <p:spTgt spid="17"/>
                                        </p:tgtEl>
                                        <p:attrNameLst>
                                          <p:attrName>ppt_h</p:attrName>
                                        </p:attrNameLst>
                                      </p:cBhvr>
                                      <p:tavLst>
                                        <p:tav tm="0">
                                          <p:val>
                                            <p:fltVal val="0"/>
                                          </p:val>
                                        </p:tav>
                                        <p:tav tm="100000">
                                          <p:val>
                                            <p:strVal val="#ppt_h"/>
                                          </p:val>
                                        </p:tav>
                                      </p:tavLst>
                                    </p:anim>
                                  </p:childTnLst>
                                </p:cTn>
                              </p:par>
                              <p:par>
                                <p:cTn id="69" presetID="10" presetClass="entr" presetSubtype="0" fill="hold" grpId="0" nodeType="with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500"/>
                                        <p:tgtEl>
                                          <p:spTgt spid="7"/>
                                        </p:tgtEl>
                                      </p:cBhvr>
                                    </p:animEffect>
                                  </p:childTnLst>
                                </p:cTn>
                              </p:par>
                            </p:childTnLst>
                          </p:cTn>
                        </p:par>
                        <p:par>
                          <p:cTn id="72" fill="hold" nodeType="afterGroup">
                            <p:stCondLst>
                              <p:cond delay="5500"/>
                            </p:stCondLst>
                            <p:childTnLst>
                              <p:par>
                                <p:cTn id="73" presetID="23" presetClass="entr" presetSubtype="16" fill="hold" nodeType="afterEffect">
                                  <p:stCondLst>
                                    <p:cond delay="0"/>
                                  </p:stCondLst>
                                  <p:childTnLst>
                                    <p:set>
                                      <p:cBhvr>
                                        <p:cTn id="74" dur="1" fill="hold">
                                          <p:stCondLst>
                                            <p:cond delay="0"/>
                                          </p:stCondLst>
                                        </p:cTn>
                                        <p:tgtEl>
                                          <p:spTgt spid="21"/>
                                        </p:tgtEl>
                                        <p:attrNameLst>
                                          <p:attrName>style.visibility</p:attrName>
                                        </p:attrNameLst>
                                      </p:cBhvr>
                                      <p:to>
                                        <p:strVal val="visible"/>
                                      </p:to>
                                    </p:set>
                                    <p:anim calcmode="lin" valueType="num">
                                      <p:cBhvr>
                                        <p:cTn id="75" dur="500" fill="hold"/>
                                        <p:tgtEl>
                                          <p:spTgt spid="21"/>
                                        </p:tgtEl>
                                        <p:attrNameLst>
                                          <p:attrName>ppt_w</p:attrName>
                                        </p:attrNameLst>
                                      </p:cBhvr>
                                      <p:tavLst>
                                        <p:tav tm="0">
                                          <p:val>
                                            <p:fltVal val="0"/>
                                          </p:val>
                                        </p:tav>
                                        <p:tav tm="100000">
                                          <p:val>
                                            <p:strVal val="#ppt_w"/>
                                          </p:val>
                                        </p:tav>
                                      </p:tavLst>
                                    </p:anim>
                                    <p:anim calcmode="lin" valueType="num">
                                      <p:cBhvr>
                                        <p:cTn id="76" dur="500" fill="hold"/>
                                        <p:tgtEl>
                                          <p:spTgt spid="21"/>
                                        </p:tgtEl>
                                        <p:attrNameLst>
                                          <p:attrName>ppt_h</p:attrName>
                                        </p:attrNameLst>
                                      </p:cBhvr>
                                      <p:tavLst>
                                        <p:tav tm="0">
                                          <p:val>
                                            <p:fltVal val="0"/>
                                          </p:val>
                                        </p:tav>
                                        <p:tav tm="100000">
                                          <p:val>
                                            <p:strVal val="#ppt_h"/>
                                          </p:val>
                                        </p:tav>
                                      </p:tavLst>
                                    </p:anim>
                                  </p:childTnLst>
                                </p:cTn>
                              </p:par>
                              <p:par>
                                <p:cTn id="77" presetID="10" presetClass="entr" presetSubtype="0" fill="hold" grpId="0" nodeType="withEffect">
                                  <p:stCondLst>
                                    <p:cond delay="0"/>
                                  </p:stCondLst>
                                  <p:childTnLst>
                                    <p:set>
                                      <p:cBhvr>
                                        <p:cTn id="78" dur="1" fill="hold">
                                          <p:stCondLst>
                                            <p:cond delay="0"/>
                                          </p:stCondLst>
                                        </p:cTn>
                                        <p:tgtEl>
                                          <p:spTgt spid="9"/>
                                        </p:tgtEl>
                                        <p:attrNameLst>
                                          <p:attrName>style.visibility</p:attrName>
                                        </p:attrNameLst>
                                      </p:cBhvr>
                                      <p:to>
                                        <p:strVal val="visible"/>
                                      </p:to>
                                    </p:set>
                                    <p:animEffect transition="in" filter="fade">
                                      <p:cBhvr>
                                        <p:cTn id="79" dur="500"/>
                                        <p:tgtEl>
                                          <p:spTgt spid="9"/>
                                        </p:tgtEl>
                                      </p:cBhvr>
                                    </p:animEffect>
                                  </p:childTnLst>
                                </p:cTn>
                              </p:par>
                            </p:childTnLst>
                          </p:cTn>
                        </p:par>
                        <p:par>
                          <p:cTn id="80" fill="hold" nodeType="afterGroup">
                            <p:stCondLst>
                              <p:cond delay="6000"/>
                            </p:stCondLst>
                            <p:childTnLst>
                              <p:par>
                                <p:cTn id="81" presetID="2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childTnLst>
                                </p:cTn>
                              </p:par>
                              <p:par>
                                <p:cTn id="85" presetID="10" presetClass="entr" presetSubtype="0" fill="hold" grpId="0" nodeType="withEffect">
                                  <p:stCondLst>
                                    <p:cond delay="0"/>
                                  </p:stCondLst>
                                  <p:childTnLst>
                                    <p:set>
                                      <p:cBhvr>
                                        <p:cTn id="86" dur="1" fill="hold">
                                          <p:stCondLst>
                                            <p:cond delay="0"/>
                                          </p:stCondLst>
                                        </p:cTn>
                                        <p:tgtEl>
                                          <p:spTgt spid="12"/>
                                        </p:tgtEl>
                                        <p:attrNameLst>
                                          <p:attrName>style.visibility</p:attrName>
                                        </p:attrNameLst>
                                      </p:cBhvr>
                                      <p:to>
                                        <p:strVal val="visible"/>
                                      </p:to>
                                    </p:set>
                                    <p:animEffect transition="in" filter="fade">
                                      <p:cBhvr>
                                        <p:cTn id="87" dur="500"/>
                                        <p:tgtEl>
                                          <p:spTgt spid="12"/>
                                        </p:tgtEl>
                                      </p:cBhvr>
                                    </p:animEffect>
                                  </p:childTnLst>
                                </p:cTn>
                              </p:par>
                            </p:childTnLst>
                          </p:cTn>
                        </p:par>
                        <p:par>
                          <p:cTn id="88" fill="hold" nodeType="afterGroup">
                            <p:stCondLst>
                              <p:cond delay="6500"/>
                            </p:stCondLst>
                            <p:childTnLst>
                              <p:par>
                                <p:cTn id="89" presetID="23" presetClass="entr" presetSubtype="16" fill="hold" nodeType="afterEffect">
                                  <p:stCondLst>
                                    <p:cond delay="0"/>
                                  </p:stCondLst>
                                  <p:childTnLst>
                                    <p:set>
                                      <p:cBhvr>
                                        <p:cTn id="90" dur="1" fill="hold">
                                          <p:stCondLst>
                                            <p:cond delay="0"/>
                                          </p:stCondLst>
                                        </p:cTn>
                                        <p:tgtEl>
                                          <p:spTgt spid="28"/>
                                        </p:tgtEl>
                                        <p:attrNameLst>
                                          <p:attrName>style.visibility</p:attrName>
                                        </p:attrNameLst>
                                      </p:cBhvr>
                                      <p:to>
                                        <p:strVal val="visible"/>
                                      </p:to>
                                    </p:set>
                                    <p:anim calcmode="lin" valueType="num">
                                      <p:cBhvr>
                                        <p:cTn id="91" dur="500" fill="hold"/>
                                        <p:tgtEl>
                                          <p:spTgt spid="28"/>
                                        </p:tgtEl>
                                        <p:attrNameLst>
                                          <p:attrName>ppt_w</p:attrName>
                                        </p:attrNameLst>
                                      </p:cBhvr>
                                      <p:tavLst>
                                        <p:tav tm="0">
                                          <p:val>
                                            <p:fltVal val="0"/>
                                          </p:val>
                                        </p:tav>
                                        <p:tav tm="100000">
                                          <p:val>
                                            <p:strVal val="#ppt_w"/>
                                          </p:val>
                                        </p:tav>
                                      </p:tavLst>
                                    </p:anim>
                                    <p:anim calcmode="lin" valueType="num">
                                      <p:cBhvr>
                                        <p:cTn id="92" dur="500" fill="hold"/>
                                        <p:tgtEl>
                                          <p:spTgt spid="28"/>
                                        </p:tgtEl>
                                        <p:attrNameLst>
                                          <p:attrName>ppt_h</p:attrName>
                                        </p:attrNameLst>
                                      </p:cBhvr>
                                      <p:tavLst>
                                        <p:tav tm="0">
                                          <p:val>
                                            <p:fltVal val="0"/>
                                          </p:val>
                                        </p:tav>
                                        <p:tav tm="100000">
                                          <p:val>
                                            <p:strVal val="#ppt_h"/>
                                          </p:val>
                                        </p:tav>
                                      </p:tavLst>
                                    </p:anim>
                                  </p:childTnLst>
                                </p:cTn>
                              </p:par>
                              <p:par>
                                <p:cTn id="93" presetID="10" presetClass="entr" presetSubtype="0" fill="hold" grpId="0" nodeType="withEffect">
                                  <p:stCondLst>
                                    <p:cond delay="0"/>
                                  </p:stCondLst>
                                  <p:childTnLst>
                                    <p:set>
                                      <p:cBhvr>
                                        <p:cTn id="94" dur="1" fill="hold">
                                          <p:stCondLst>
                                            <p:cond delay="0"/>
                                          </p:stCondLst>
                                        </p:cTn>
                                        <p:tgtEl>
                                          <p:spTgt spid="11"/>
                                        </p:tgtEl>
                                        <p:attrNameLst>
                                          <p:attrName>style.visibility</p:attrName>
                                        </p:attrNameLst>
                                      </p:cBhvr>
                                      <p:to>
                                        <p:strVal val="visible"/>
                                      </p:to>
                                    </p:set>
                                    <p:animEffect transition="in" filter="fade">
                                      <p:cBhvr>
                                        <p:cTn id="95" dur="500"/>
                                        <p:tgtEl>
                                          <p:spTgt spid="11"/>
                                        </p:tgtEl>
                                      </p:cBhvr>
                                    </p:animEffect>
                                  </p:childTnLst>
                                </p:cTn>
                              </p:par>
                            </p:childTnLst>
                          </p:cTn>
                        </p:par>
                        <p:par>
                          <p:cTn id="96" fill="hold" nodeType="afterGroup">
                            <p:stCondLst>
                              <p:cond delay="7000"/>
                            </p:stCondLst>
                            <p:childTnLst>
                              <p:par>
                                <p:cTn id="97" presetID="23" presetClass="entr" presetSubtype="16" fill="hold" nodeType="afterEffect">
                                  <p:stCondLst>
                                    <p:cond delay="0"/>
                                  </p:stCondLst>
                                  <p:childTnLst>
                                    <p:set>
                                      <p:cBhvr>
                                        <p:cTn id="98" dur="1" fill="hold">
                                          <p:stCondLst>
                                            <p:cond delay="0"/>
                                          </p:stCondLst>
                                        </p:cTn>
                                        <p:tgtEl>
                                          <p:spTgt spid="29"/>
                                        </p:tgtEl>
                                        <p:attrNameLst>
                                          <p:attrName>style.visibility</p:attrName>
                                        </p:attrNameLst>
                                      </p:cBhvr>
                                      <p:to>
                                        <p:strVal val="visible"/>
                                      </p:to>
                                    </p:set>
                                    <p:anim calcmode="lin" valueType="num">
                                      <p:cBhvr>
                                        <p:cTn id="99" dur="500" fill="hold"/>
                                        <p:tgtEl>
                                          <p:spTgt spid="29"/>
                                        </p:tgtEl>
                                        <p:attrNameLst>
                                          <p:attrName>ppt_w</p:attrName>
                                        </p:attrNameLst>
                                      </p:cBhvr>
                                      <p:tavLst>
                                        <p:tav tm="0">
                                          <p:val>
                                            <p:fltVal val="0"/>
                                          </p:val>
                                        </p:tav>
                                        <p:tav tm="100000">
                                          <p:val>
                                            <p:strVal val="#ppt_w"/>
                                          </p:val>
                                        </p:tav>
                                      </p:tavLst>
                                    </p:anim>
                                    <p:anim calcmode="lin" valueType="num">
                                      <p:cBhvr>
                                        <p:cTn id="100" dur="500" fill="hold"/>
                                        <p:tgtEl>
                                          <p:spTgt spid="29"/>
                                        </p:tgtEl>
                                        <p:attrNameLst>
                                          <p:attrName>ppt_h</p:attrName>
                                        </p:attrNameLst>
                                      </p:cBhvr>
                                      <p:tavLst>
                                        <p:tav tm="0">
                                          <p:val>
                                            <p:fltVal val="0"/>
                                          </p:val>
                                        </p:tav>
                                        <p:tav tm="100000">
                                          <p:val>
                                            <p:strVal val="#ppt_h"/>
                                          </p:val>
                                        </p:tav>
                                      </p:tavLst>
                                    </p:anim>
                                  </p:childTnLst>
                                </p:cTn>
                              </p:par>
                              <p:par>
                                <p:cTn id="101" presetID="10" presetClass="entr" presetSubtype="0" fill="hold" grpId="0" nodeType="with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fade">
                                      <p:cBhvr>
                                        <p:cTn id="103" dur="500"/>
                                        <p:tgtEl>
                                          <p:spTgt spid="14"/>
                                        </p:tgtEl>
                                      </p:cBhvr>
                                    </p:animEffect>
                                  </p:childTnLst>
                                </p:cTn>
                              </p:par>
                            </p:childTnLst>
                          </p:cTn>
                        </p:par>
                        <p:par>
                          <p:cTn id="104" fill="hold" nodeType="afterGroup">
                            <p:stCondLst>
                              <p:cond delay="7500"/>
                            </p:stCondLst>
                            <p:childTnLst>
                              <p:par>
                                <p:cTn id="105" presetID="23" presetClass="entr" presetSubtype="16" fill="hold" nodeType="afterEffect">
                                  <p:stCondLst>
                                    <p:cond delay="0"/>
                                  </p:stCondLst>
                                  <p:childTnLst>
                                    <p:set>
                                      <p:cBhvr>
                                        <p:cTn id="106" dur="1" fill="hold">
                                          <p:stCondLst>
                                            <p:cond delay="0"/>
                                          </p:stCondLst>
                                        </p:cTn>
                                        <p:tgtEl>
                                          <p:spTgt spid="32"/>
                                        </p:tgtEl>
                                        <p:attrNameLst>
                                          <p:attrName>style.visibility</p:attrName>
                                        </p:attrNameLst>
                                      </p:cBhvr>
                                      <p:to>
                                        <p:strVal val="visible"/>
                                      </p:to>
                                    </p:set>
                                    <p:anim calcmode="lin" valueType="num">
                                      <p:cBhvr>
                                        <p:cTn id="107" dur="500" fill="hold"/>
                                        <p:tgtEl>
                                          <p:spTgt spid="32"/>
                                        </p:tgtEl>
                                        <p:attrNameLst>
                                          <p:attrName>ppt_w</p:attrName>
                                        </p:attrNameLst>
                                      </p:cBhvr>
                                      <p:tavLst>
                                        <p:tav tm="0">
                                          <p:val>
                                            <p:fltVal val="0"/>
                                          </p:val>
                                        </p:tav>
                                        <p:tav tm="100000">
                                          <p:val>
                                            <p:strVal val="#ppt_w"/>
                                          </p:val>
                                        </p:tav>
                                      </p:tavLst>
                                    </p:anim>
                                    <p:anim calcmode="lin" valueType="num">
                                      <p:cBhvr>
                                        <p:cTn id="108" dur="500" fill="hold"/>
                                        <p:tgtEl>
                                          <p:spTgt spid="32"/>
                                        </p:tgtEl>
                                        <p:attrNameLst>
                                          <p:attrName>ppt_h</p:attrName>
                                        </p:attrNameLst>
                                      </p:cBhvr>
                                      <p:tavLst>
                                        <p:tav tm="0">
                                          <p:val>
                                            <p:fltVal val="0"/>
                                          </p:val>
                                        </p:tav>
                                        <p:tav tm="100000">
                                          <p:val>
                                            <p:strVal val="#ppt_h"/>
                                          </p:val>
                                        </p:tav>
                                      </p:tavLst>
                                    </p:anim>
                                  </p:childTnLst>
                                </p:cTn>
                              </p:par>
                              <p:par>
                                <p:cTn id="109" presetID="10" presetClass="entr" presetSubtype="0" fill="hold" grpId="0" nodeType="withEffect">
                                  <p:stCondLst>
                                    <p:cond delay="0"/>
                                  </p:stCondLst>
                                  <p:childTnLst>
                                    <p:set>
                                      <p:cBhvr>
                                        <p:cTn id="110" dur="1" fill="hold">
                                          <p:stCondLst>
                                            <p:cond delay="0"/>
                                          </p:stCondLst>
                                        </p:cTn>
                                        <p:tgtEl>
                                          <p:spTgt spid="15"/>
                                        </p:tgtEl>
                                        <p:attrNameLst>
                                          <p:attrName>style.visibility</p:attrName>
                                        </p:attrNameLst>
                                      </p:cBhvr>
                                      <p:to>
                                        <p:strVal val="visible"/>
                                      </p:to>
                                    </p:set>
                                    <p:animEffect transition="in" filter="fade">
                                      <p:cBhvr>
                                        <p:cTn id="11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P spid="13" grpId="0"/>
      <p:bldP spid="14" grpId="0"/>
      <p:bldP spid="15" grpId="0"/>
      <p:bldP spid="23" grpId="0"/>
      <p:bldP spid="24" grpId="0"/>
    </p:bldLst>
  </p:timing>
</p:sld>
</file>

<file path=ppt/theme/theme1.xml><?xml version="1.0" encoding="utf-8"?>
<a:theme xmlns:a="http://schemas.openxmlformats.org/drawingml/2006/main" name="CodeValue">
  <a:themeElements>
    <a:clrScheme name="">
      <a:dk1>
        <a:srgbClr val="000000"/>
      </a:dk1>
      <a:lt1>
        <a:srgbClr val="FFFFFF"/>
      </a:lt1>
      <a:dk2>
        <a:srgbClr val="4D4D4D"/>
      </a:dk2>
      <a:lt2>
        <a:srgbClr val="080647"/>
      </a:lt2>
      <a:accent1>
        <a:srgbClr val="0C35BF"/>
      </a:accent1>
      <a:accent2>
        <a:srgbClr val="61DCFC"/>
      </a:accent2>
      <a:accent3>
        <a:srgbClr val="FFFFFF"/>
      </a:accent3>
      <a:accent4>
        <a:srgbClr val="000000"/>
      </a:accent4>
      <a:accent5>
        <a:srgbClr val="AAAEDC"/>
      </a:accent5>
      <a:accent6>
        <a:srgbClr val="57C7E4"/>
      </a:accent6>
      <a:hlink>
        <a:srgbClr val="6D85FF"/>
      </a:hlink>
      <a:folHlink>
        <a:srgbClr val="EAEAEA"/>
      </a:folHlink>
    </a:clrScheme>
    <a:fontScheme name="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ru-RU"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ru-RU" sz="1800" b="0" i="0" u="none" strike="noStrike" cap="none" normalizeH="0" baseline="0" smtClean="0">
            <a:ln>
              <a:noFill/>
            </a:ln>
            <a:solidFill>
              <a:schemeClr val="tx1"/>
            </a:solidFill>
            <a:effectLst/>
            <a:latin typeface="Arial" charset="0"/>
          </a:defRPr>
        </a:defPPr>
      </a:lstStyle>
    </a:lnDef>
  </a:objectDefaults>
  <a:extraClrSchemeLst>
    <a:extraClrScheme>
      <a:clrScheme name="template 1">
        <a:dk1>
          <a:srgbClr val="4D4D4D"/>
        </a:dk1>
        <a:lt1>
          <a:srgbClr val="FFFFFF"/>
        </a:lt1>
        <a:dk2>
          <a:srgbClr val="4D4D4D"/>
        </a:dk2>
        <a:lt2>
          <a:srgbClr val="2057D6"/>
        </a:lt2>
        <a:accent1>
          <a:srgbClr val="3D99F0"/>
        </a:accent1>
        <a:accent2>
          <a:srgbClr val="1280E4"/>
        </a:accent2>
        <a:accent3>
          <a:srgbClr val="FFFFFF"/>
        </a:accent3>
        <a:accent4>
          <a:srgbClr val="404040"/>
        </a:accent4>
        <a:accent5>
          <a:srgbClr val="AFCAF6"/>
        </a:accent5>
        <a:accent6>
          <a:srgbClr val="0F73CF"/>
        </a:accent6>
        <a:hlink>
          <a:srgbClr val="63AEF3"/>
        </a:hlink>
        <a:folHlink>
          <a:srgbClr val="99CCFF"/>
        </a:folHlink>
      </a:clrScheme>
      <a:clrMap bg1="lt1" tx1="dk1" bg2="lt2" tx2="dk2" accent1="accent1" accent2="accent2" accent3="accent3" accent4="accent4" accent5="accent5" accent6="accent6" hlink="hlink" folHlink="folHlink"/>
    </a:extraClrScheme>
    <a:extraClrScheme>
      <a:clrScheme name="template 2">
        <a:dk1>
          <a:srgbClr val="4D4D4D"/>
        </a:dk1>
        <a:lt1>
          <a:srgbClr val="FFFFFF"/>
        </a:lt1>
        <a:dk2>
          <a:srgbClr val="4D4D4D"/>
        </a:dk2>
        <a:lt2>
          <a:srgbClr val="001B61"/>
        </a:lt2>
        <a:accent1>
          <a:srgbClr val="3AAFFA"/>
        </a:accent1>
        <a:accent2>
          <a:srgbClr val="5096C8"/>
        </a:accent2>
        <a:accent3>
          <a:srgbClr val="FFFFFF"/>
        </a:accent3>
        <a:accent4>
          <a:srgbClr val="404040"/>
        </a:accent4>
        <a:accent5>
          <a:srgbClr val="AED4FC"/>
        </a:accent5>
        <a:accent6>
          <a:srgbClr val="4887B5"/>
        </a:accent6>
        <a:hlink>
          <a:srgbClr val="0C5FA8"/>
        </a:hlink>
        <a:folHlink>
          <a:srgbClr val="EAEAEA"/>
        </a:folHlink>
      </a:clrScheme>
      <a:clrMap bg1="lt1" tx1="dk1" bg2="lt2" tx2="dk2" accent1="accent1" accent2="accent2" accent3="accent3" accent4="accent4" accent5="accent5" accent6="accent6" hlink="hlink" folHlink="folHlink"/>
    </a:extraClrScheme>
    <a:extraClrScheme>
      <a:clrScheme name="template 3">
        <a:dk1>
          <a:srgbClr val="4D4D4D"/>
        </a:dk1>
        <a:lt1>
          <a:srgbClr val="FFFFFF"/>
        </a:lt1>
        <a:dk2>
          <a:srgbClr val="4D4D4D"/>
        </a:dk2>
        <a:lt2>
          <a:srgbClr val="00519E"/>
        </a:lt2>
        <a:accent1>
          <a:srgbClr val="037AB9"/>
        </a:accent1>
        <a:accent2>
          <a:srgbClr val="019ACD"/>
        </a:accent2>
        <a:accent3>
          <a:srgbClr val="FFFFFF"/>
        </a:accent3>
        <a:accent4>
          <a:srgbClr val="404040"/>
        </a:accent4>
        <a:accent5>
          <a:srgbClr val="AABED9"/>
        </a:accent5>
        <a:accent6>
          <a:srgbClr val="018BBA"/>
        </a:accent6>
        <a:hlink>
          <a:srgbClr val="B0A6C9"/>
        </a:hlink>
        <a:folHlink>
          <a:srgbClr val="EAEAEA"/>
        </a:folHlink>
      </a:clrScheme>
      <a:clrMap bg1="lt1" tx1="dk1" bg2="lt2" tx2="dk2" accent1="accent1" accent2="accent2" accent3="accent3" accent4="accent4" accent5="accent5" accent6="accent6" hlink="hlink" folHlink="folHlink"/>
    </a:extraClrScheme>
    <a:extraClrScheme>
      <a:clrScheme name="template 4">
        <a:dk1>
          <a:srgbClr val="4D4D4D"/>
        </a:dk1>
        <a:lt1>
          <a:srgbClr val="FFFFFF"/>
        </a:lt1>
        <a:dk2>
          <a:srgbClr val="4D4D4D"/>
        </a:dk2>
        <a:lt2>
          <a:srgbClr val="0A3384"/>
        </a:lt2>
        <a:accent1>
          <a:srgbClr val="3075D1"/>
        </a:accent1>
        <a:accent2>
          <a:srgbClr val="63B1FF"/>
        </a:accent2>
        <a:accent3>
          <a:srgbClr val="FFFFFF"/>
        </a:accent3>
        <a:accent4>
          <a:srgbClr val="404040"/>
        </a:accent4>
        <a:accent5>
          <a:srgbClr val="ADBDE5"/>
        </a:accent5>
        <a:accent6>
          <a:srgbClr val="59A0E7"/>
        </a:accent6>
        <a:hlink>
          <a:srgbClr val="4390ED"/>
        </a:hlink>
        <a:folHlink>
          <a:srgbClr val="EAEAEA"/>
        </a:folHlink>
      </a:clrScheme>
      <a:clrMap bg1="lt1" tx1="dk1" bg2="lt2" tx2="dk2" accent1="accent1" accent2="accent2" accent3="accent3" accent4="accent4" accent5="accent5" accent6="accent6" hlink="hlink" folHlink="folHlink"/>
    </a:extraClrScheme>
    <a:extraClrScheme>
      <a:clrScheme name="template 5">
        <a:dk1>
          <a:srgbClr val="4D4D4D"/>
        </a:dk1>
        <a:lt1>
          <a:srgbClr val="FFFFFF"/>
        </a:lt1>
        <a:dk2>
          <a:srgbClr val="4D4D4D"/>
        </a:dk2>
        <a:lt2>
          <a:srgbClr val="0A3384"/>
        </a:lt2>
        <a:accent1>
          <a:srgbClr val="3075D1"/>
        </a:accent1>
        <a:accent2>
          <a:srgbClr val="63B1FF"/>
        </a:accent2>
        <a:accent3>
          <a:srgbClr val="FFFFFF"/>
        </a:accent3>
        <a:accent4>
          <a:srgbClr val="404040"/>
        </a:accent4>
        <a:accent5>
          <a:srgbClr val="ADBDE5"/>
        </a:accent5>
        <a:accent6>
          <a:srgbClr val="59A0E7"/>
        </a:accent6>
        <a:hlink>
          <a:srgbClr val="4390ED"/>
        </a:hlink>
        <a:folHlink>
          <a:srgbClr val="DDDDDD"/>
        </a:folHlink>
      </a:clrScheme>
      <a:clrMap bg1="lt1" tx1="dk1" bg2="lt2" tx2="dk2" accent1="accent1" accent2="accent2" accent3="accent3" accent4="accent4" accent5="accent5" accent6="accent6" hlink="hlink" folHlink="folHlink"/>
    </a:extraClrScheme>
    <a:extraClrScheme>
      <a:clrScheme name="template 6">
        <a:dk1>
          <a:srgbClr val="4D4D4D"/>
        </a:dk1>
        <a:lt1>
          <a:srgbClr val="FFFFFF"/>
        </a:lt1>
        <a:dk2>
          <a:srgbClr val="4D4D4D"/>
        </a:dk2>
        <a:lt2>
          <a:srgbClr val="002B7A"/>
        </a:lt2>
        <a:accent1>
          <a:srgbClr val="50AAFF"/>
        </a:accent1>
        <a:accent2>
          <a:srgbClr val="5182BA"/>
        </a:accent2>
        <a:accent3>
          <a:srgbClr val="FFFFFF"/>
        </a:accent3>
        <a:accent4>
          <a:srgbClr val="404040"/>
        </a:accent4>
        <a:accent5>
          <a:srgbClr val="B3D2FF"/>
        </a:accent5>
        <a:accent6>
          <a:srgbClr val="4975A8"/>
        </a:accent6>
        <a:hlink>
          <a:srgbClr val="87C5FF"/>
        </a:hlink>
        <a:folHlink>
          <a:srgbClr val="DDDDDD"/>
        </a:folHlink>
      </a:clrScheme>
      <a:clrMap bg1="lt1" tx1="dk1" bg2="lt2" tx2="dk2" accent1="accent1" accent2="accent2" accent3="accent3" accent4="accent4" accent5="accent5" accent6="accent6" hlink="hlink" folHlink="folHlink"/>
    </a:extraClrScheme>
    <a:extraClrScheme>
      <a:clrScheme name="template 7">
        <a:dk1>
          <a:srgbClr val="4D4D4D"/>
        </a:dk1>
        <a:lt1>
          <a:srgbClr val="FFFFFF"/>
        </a:lt1>
        <a:dk2>
          <a:srgbClr val="4D4D4D"/>
        </a:dk2>
        <a:lt2>
          <a:srgbClr val="00246D"/>
        </a:lt2>
        <a:accent1>
          <a:srgbClr val="225FB3"/>
        </a:accent1>
        <a:accent2>
          <a:srgbClr val="4EA8FF"/>
        </a:accent2>
        <a:accent3>
          <a:srgbClr val="FFFFFF"/>
        </a:accent3>
        <a:accent4>
          <a:srgbClr val="404040"/>
        </a:accent4>
        <a:accent5>
          <a:srgbClr val="ABB6D6"/>
        </a:accent5>
        <a:accent6>
          <a:srgbClr val="4698E7"/>
        </a:accent6>
        <a:hlink>
          <a:srgbClr val="79C9FF"/>
        </a:hlink>
        <a:folHlink>
          <a:srgbClr val="DDDDDD"/>
        </a:folHlink>
      </a:clrScheme>
      <a:clrMap bg1="lt1" tx1="dk1" bg2="lt2" tx2="dk2" accent1="accent1" accent2="accent2" accent3="accent3" accent4="accent4" accent5="accent5" accent6="accent6" hlink="hlink" folHlink="folHlink"/>
    </a:extraClrScheme>
    <a:extraClrScheme>
      <a:clrScheme name="template 8">
        <a:dk1>
          <a:srgbClr val="4D4D4D"/>
        </a:dk1>
        <a:lt1>
          <a:srgbClr val="FFFFFF"/>
        </a:lt1>
        <a:dk2>
          <a:srgbClr val="4D4D4D"/>
        </a:dk2>
        <a:lt2>
          <a:srgbClr val="00246C"/>
        </a:lt2>
        <a:accent1>
          <a:srgbClr val="1C79DA"/>
        </a:accent1>
        <a:accent2>
          <a:srgbClr val="5DB9FF"/>
        </a:accent2>
        <a:accent3>
          <a:srgbClr val="FFFFFF"/>
        </a:accent3>
        <a:accent4>
          <a:srgbClr val="404040"/>
        </a:accent4>
        <a:accent5>
          <a:srgbClr val="ABBEEA"/>
        </a:accent5>
        <a:accent6>
          <a:srgbClr val="53A7E7"/>
        </a:accent6>
        <a:hlink>
          <a:srgbClr val="086AC4"/>
        </a:hlink>
        <a:folHlink>
          <a:srgbClr val="DDDDDD"/>
        </a:folHlink>
      </a:clrScheme>
      <a:clrMap bg1="lt1" tx1="dk1" bg2="lt2" tx2="dk2" accent1="accent1" accent2="accent2" accent3="accent3" accent4="accent4" accent5="accent5" accent6="accent6" hlink="hlink" folHlink="folHlink"/>
    </a:extraClrScheme>
    <a:extraClrScheme>
      <a:clrScheme name="template 9">
        <a:dk1>
          <a:srgbClr val="4D4D4D"/>
        </a:dk1>
        <a:lt1>
          <a:srgbClr val="FFFFFF"/>
        </a:lt1>
        <a:dk2>
          <a:srgbClr val="4D4D4D"/>
        </a:dk2>
        <a:lt2>
          <a:srgbClr val="062D6A"/>
        </a:lt2>
        <a:accent1>
          <a:srgbClr val="969696"/>
        </a:accent1>
        <a:accent2>
          <a:srgbClr val="46BBF5"/>
        </a:accent2>
        <a:accent3>
          <a:srgbClr val="FFFFFF"/>
        </a:accent3>
        <a:accent4>
          <a:srgbClr val="404040"/>
        </a:accent4>
        <a:accent5>
          <a:srgbClr val="C9C9C9"/>
        </a:accent5>
        <a:accent6>
          <a:srgbClr val="3FA9DE"/>
        </a:accent6>
        <a:hlink>
          <a:srgbClr val="104674"/>
        </a:hlink>
        <a:folHlink>
          <a:srgbClr val="DDDDDD"/>
        </a:folHlink>
      </a:clrScheme>
      <a:clrMap bg1="lt1" tx1="dk1" bg2="lt2" tx2="dk2" accent1="accent1" accent2="accent2" accent3="accent3" accent4="accent4" accent5="accent5" accent6="accent6" hlink="hlink" folHlink="folHlink"/>
    </a:extraClrScheme>
    <a:extraClrScheme>
      <a:clrScheme name="template 10">
        <a:dk1>
          <a:srgbClr val="4D4D4D"/>
        </a:dk1>
        <a:lt1>
          <a:srgbClr val="FFFFFF"/>
        </a:lt1>
        <a:dk2>
          <a:srgbClr val="4D4D4D"/>
        </a:dk2>
        <a:lt2>
          <a:srgbClr val="13436C"/>
        </a:lt2>
        <a:accent1>
          <a:srgbClr val="1F8FD0"/>
        </a:accent1>
        <a:accent2>
          <a:srgbClr val="2E3CA1"/>
        </a:accent2>
        <a:accent3>
          <a:srgbClr val="FFFFFF"/>
        </a:accent3>
        <a:accent4>
          <a:srgbClr val="404040"/>
        </a:accent4>
        <a:accent5>
          <a:srgbClr val="ABC6E4"/>
        </a:accent5>
        <a:accent6>
          <a:srgbClr val="293591"/>
        </a:accent6>
        <a:hlink>
          <a:srgbClr val="9B999A"/>
        </a:hlink>
        <a:folHlink>
          <a:srgbClr val="DDDDDD"/>
        </a:folHlink>
      </a:clrScheme>
      <a:clrMap bg1="lt1" tx1="dk1" bg2="lt2" tx2="dk2" accent1="accent1" accent2="accent2" accent3="accent3" accent4="accent4" accent5="accent5" accent6="accent6" hlink="hlink" folHlink="folHlink"/>
    </a:extraClrScheme>
    <a:extraClrScheme>
      <a:clrScheme name="template 11">
        <a:dk1>
          <a:srgbClr val="4D4D4D"/>
        </a:dk1>
        <a:lt1>
          <a:srgbClr val="FFFFFF"/>
        </a:lt1>
        <a:dk2>
          <a:srgbClr val="4D4D4D"/>
        </a:dk2>
        <a:lt2>
          <a:srgbClr val="104573"/>
        </a:lt2>
        <a:accent1>
          <a:srgbClr val="46BBF6"/>
        </a:accent1>
        <a:accent2>
          <a:srgbClr val="63C8F6"/>
        </a:accent2>
        <a:accent3>
          <a:srgbClr val="FFFFFF"/>
        </a:accent3>
        <a:accent4>
          <a:srgbClr val="404040"/>
        </a:accent4>
        <a:accent5>
          <a:srgbClr val="B0DAFA"/>
        </a:accent5>
        <a:accent6>
          <a:srgbClr val="59B5DF"/>
        </a:accent6>
        <a:hlink>
          <a:srgbClr val="CBA47A"/>
        </a:hlink>
        <a:folHlink>
          <a:srgbClr val="EAEAEA"/>
        </a:folHlink>
      </a:clrScheme>
      <a:clrMap bg1="lt1" tx1="dk1" bg2="lt2" tx2="dk2" accent1="accent1" accent2="accent2" accent3="accent3" accent4="accent4" accent5="accent5" accent6="accent6" hlink="hlink" folHlink="folHlink"/>
    </a:extraClrScheme>
    <a:extraClrScheme>
      <a:clrScheme name="template 12">
        <a:dk1>
          <a:srgbClr val="4D4D4D"/>
        </a:dk1>
        <a:lt1>
          <a:srgbClr val="FFFFFF"/>
        </a:lt1>
        <a:dk2>
          <a:srgbClr val="4D4D4D"/>
        </a:dk2>
        <a:lt2>
          <a:srgbClr val="0F3F68"/>
        </a:lt2>
        <a:accent1>
          <a:srgbClr val="30A6DF"/>
        </a:accent1>
        <a:accent2>
          <a:srgbClr val="76D0F8"/>
        </a:accent2>
        <a:accent3>
          <a:srgbClr val="FFFFFF"/>
        </a:accent3>
        <a:accent4>
          <a:srgbClr val="404040"/>
        </a:accent4>
        <a:accent5>
          <a:srgbClr val="ADD0EC"/>
        </a:accent5>
        <a:accent6>
          <a:srgbClr val="6ABCE1"/>
        </a:accent6>
        <a:hlink>
          <a:srgbClr val="1F7BBC"/>
        </a:hlink>
        <a:folHlink>
          <a:srgbClr val="DDDDDD"/>
        </a:folHlink>
      </a:clrScheme>
      <a:clrMap bg1="lt1" tx1="dk1" bg2="lt2" tx2="dk2" accent1="accent1" accent2="accent2" accent3="accent3" accent4="accent4" accent5="accent5" accent6="accent6" hlink="hlink" folHlink="folHlink"/>
    </a:extraClrScheme>
    <a:extraClrScheme>
      <a:clrScheme name="template 13">
        <a:dk1>
          <a:srgbClr val="4D4D4D"/>
        </a:dk1>
        <a:lt1>
          <a:srgbClr val="FFFFFF"/>
        </a:lt1>
        <a:dk2>
          <a:srgbClr val="4D4D4D"/>
        </a:dk2>
        <a:lt2>
          <a:srgbClr val="000000"/>
        </a:lt2>
        <a:accent1>
          <a:srgbClr val="3AAFFA"/>
        </a:accent1>
        <a:accent2>
          <a:srgbClr val="CDAFD9"/>
        </a:accent2>
        <a:accent3>
          <a:srgbClr val="FFFFFF"/>
        </a:accent3>
        <a:accent4>
          <a:srgbClr val="404040"/>
        </a:accent4>
        <a:accent5>
          <a:srgbClr val="AED4FC"/>
        </a:accent5>
        <a:accent6>
          <a:srgbClr val="BA9EC4"/>
        </a:accent6>
        <a:hlink>
          <a:srgbClr val="05398C"/>
        </a:hlink>
        <a:folHlink>
          <a:srgbClr val="EAEAEA"/>
        </a:folHlink>
      </a:clrScheme>
      <a:clrMap bg1="lt1" tx1="dk1" bg2="lt2" tx2="dk2" accent1="accent1" accent2="accent2" accent3="accent3" accent4="accent4" accent5="accent5" accent6="accent6" hlink="hlink" folHlink="folHlink"/>
    </a:extraClrScheme>
    <a:extraClrScheme>
      <a:clrScheme name="template 14">
        <a:dk1>
          <a:srgbClr val="4D4D4D"/>
        </a:dk1>
        <a:lt1>
          <a:srgbClr val="FFFFFF"/>
        </a:lt1>
        <a:dk2>
          <a:srgbClr val="4D4D4D"/>
        </a:dk2>
        <a:lt2>
          <a:srgbClr val="15244B"/>
        </a:lt2>
        <a:accent1>
          <a:srgbClr val="3AAFFA"/>
        </a:accent1>
        <a:accent2>
          <a:srgbClr val="9EC2EC"/>
        </a:accent2>
        <a:accent3>
          <a:srgbClr val="FFFFFF"/>
        </a:accent3>
        <a:accent4>
          <a:srgbClr val="404040"/>
        </a:accent4>
        <a:accent5>
          <a:srgbClr val="AED4FC"/>
        </a:accent5>
        <a:accent6>
          <a:srgbClr val="8FB0D6"/>
        </a:accent6>
        <a:hlink>
          <a:srgbClr val="05398C"/>
        </a:hlink>
        <a:folHlink>
          <a:srgbClr val="EAEAEA"/>
        </a:folHlink>
      </a:clrScheme>
      <a:clrMap bg1="lt1" tx1="dk1" bg2="lt2" tx2="dk2" accent1="accent1" accent2="accent2" accent3="accent3" accent4="accent4" accent5="accent5" accent6="accent6" hlink="hlink" folHlink="folHlink"/>
    </a:extraClrScheme>
    <a:extraClrScheme>
      <a:clrScheme name="template 15">
        <a:dk1>
          <a:srgbClr val="4D4D4D"/>
        </a:dk1>
        <a:lt1>
          <a:srgbClr val="FFFFFF"/>
        </a:lt1>
        <a:dk2>
          <a:srgbClr val="4D4D4D"/>
        </a:dk2>
        <a:lt2>
          <a:srgbClr val="000000"/>
        </a:lt2>
        <a:accent1>
          <a:srgbClr val="3AAFFA"/>
        </a:accent1>
        <a:accent2>
          <a:srgbClr val="7CEEFF"/>
        </a:accent2>
        <a:accent3>
          <a:srgbClr val="FFFFFF"/>
        </a:accent3>
        <a:accent4>
          <a:srgbClr val="404040"/>
        </a:accent4>
        <a:accent5>
          <a:srgbClr val="AED4FC"/>
        </a:accent5>
        <a:accent6>
          <a:srgbClr val="70D8E7"/>
        </a:accent6>
        <a:hlink>
          <a:srgbClr val="05398C"/>
        </a:hlink>
        <a:folHlink>
          <a:srgbClr val="EAEAEA"/>
        </a:folHlink>
      </a:clrScheme>
      <a:clrMap bg1="lt1" tx1="dk1" bg2="lt2" tx2="dk2" accent1="accent1" accent2="accent2" accent3="accent3" accent4="accent4" accent5="accent5" accent6="accent6" hlink="hlink" folHlink="folHlink"/>
    </a:extraClrScheme>
    <a:extraClrScheme>
      <a:clrScheme name="template 16">
        <a:dk1>
          <a:srgbClr val="4D4D4D"/>
        </a:dk1>
        <a:lt1>
          <a:srgbClr val="FFFFFF"/>
        </a:lt1>
        <a:dk2>
          <a:srgbClr val="4D4D4D"/>
        </a:dk2>
        <a:lt2>
          <a:srgbClr val="01239C"/>
        </a:lt2>
        <a:accent1>
          <a:srgbClr val="3AAFFA"/>
        </a:accent1>
        <a:accent2>
          <a:srgbClr val="F8F103"/>
        </a:accent2>
        <a:accent3>
          <a:srgbClr val="FFFFFF"/>
        </a:accent3>
        <a:accent4>
          <a:srgbClr val="404040"/>
        </a:accent4>
        <a:accent5>
          <a:srgbClr val="AED4FC"/>
        </a:accent5>
        <a:accent6>
          <a:srgbClr val="E1DA02"/>
        </a:accent6>
        <a:hlink>
          <a:srgbClr val="793602"/>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CodeValue</Template>
  <TotalTime>0</TotalTime>
  <Words>1307</Words>
  <Application>Microsoft Office PowerPoint</Application>
  <PresentationFormat>Presentazione su schermo (4:3)</PresentationFormat>
  <Paragraphs>403</Paragraphs>
  <Slides>29</Slides>
  <Notes>29</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29</vt:i4>
      </vt:variant>
    </vt:vector>
  </HeadingPairs>
  <TitlesOfParts>
    <vt:vector size="37" baseType="lpstr">
      <vt:lpstr>Arial</vt:lpstr>
      <vt:lpstr>Calibri</vt:lpstr>
      <vt:lpstr>굴림</vt:lpstr>
      <vt:lpstr>Wingdings</vt:lpstr>
      <vt:lpstr>Segoe Condensed</vt:lpstr>
      <vt:lpstr>Segoe</vt:lpstr>
      <vt:lpstr>Times New Roman</vt:lpstr>
      <vt:lpstr>CodeValue</vt:lpstr>
      <vt:lpstr>Introducing Windows Azure</vt:lpstr>
      <vt:lpstr>Introducing Cloud Computing</vt:lpstr>
      <vt:lpstr>Diapositiva 3</vt:lpstr>
      <vt:lpstr>Agenda</vt:lpstr>
      <vt:lpstr>Show me the Wizard…</vt:lpstr>
      <vt:lpstr>Cloud Computing A Game Changing Technology</vt:lpstr>
      <vt:lpstr>Cloud Fundamentals</vt:lpstr>
      <vt:lpstr>The Benefits of the Cloud</vt:lpstr>
      <vt:lpstr>Diapositiva 9</vt:lpstr>
      <vt:lpstr>Windows Azure</vt:lpstr>
      <vt:lpstr>Inside Windows Azure: The Cloud Operating System</vt:lpstr>
      <vt:lpstr>Windows Azure</vt:lpstr>
      <vt:lpstr>Windows Azure Components </vt:lpstr>
      <vt:lpstr>Modeling Cloud Applications</vt:lpstr>
      <vt:lpstr>The Windows Azure Service Model</vt:lpstr>
      <vt:lpstr>Role Contents</vt:lpstr>
      <vt:lpstr>Service Model Files</vt:lpstr>
      <vt:lpstr>Availability: Update Domains</vt:lpstr>
      <vt:lpstr>Availability:  Fault Domains</vt:lpstr>
      <vt:lpstr>Deploying a Service The 10,000 foot view</vt:lpstr>
      <vt:lpstr>The Fabric Controller (FC)</vt:lpstr>
      <vt:lpstr>Datacenter Architecture</vt:lpstr>
      <vt:lpstr>Windows Azure Datacenters</vt:lpstr>
      <vt:lpstr>Inside a Role VM</vt:lpstr>
      <vt:lpstr>Update Types</vt:lpstr>
      <vt:lpstr>Node and Role Health Maintenance</vt:lpstr>
      <vt:lpstr>Azure Architecture Summary</vt:lpstr>
      <vt:lpstr>The Windows Azure Management Portal</vt:lpstr>
      <vt:lpstr>Diapositiva 29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2011-01-26T14:24:51Z</dcterms:created>
  <dcterms:modified xsi:type="dcterms:W3CDTF">2012-05-28T15:49:51Z</dcterms:modified>
</cp:coreProperties>
</file>